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0" r:id="rId5"/>
    <p:sldId id="261" r:id="rId6"/>
    <p:sldId id="263" r:id="rId7"/>
    <p:sldId id="262" r:id="rId8"/>
    <p:sldId id="28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6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192" userDrawn="1">
          <p15:clr>
            <a:srgbClr val="A4A3A4"/>
          </p15:clr>
        </p15:guide>
        <p15:guide id="6" orient="horz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6A6A6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27538-507E-445C-9712-F409D4C547EF}" v="87" dt="2022-11-11T07:16:23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80" y="136"/>
      </p:cViewPr>
      <p:guideLst>
        <p:guide orient="horz" pos="2160"/>
        <p:guide pos="3840"/>
        <p:guide pos="7536"/>
        <p:guide pos="144"/>
        <p:guide orient="horz" pos="192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ha Sharma" userId="52213bacf5ec7adb" providerId="LiveId" clId="{76A27538-507E-445C-9712-F409D4C547EF}"/>
    <pc:docChg chg="undo custSel modSld">
      <pc:chgData name="Viha Sharma" userId="52213bacf5ec7adb" providerId="LiveId" clId="{76A27538-507E-445C-9712-F409D4C547EF}" dt="2022-11-11T10:49:35.877" v="707" actId="1076"/>
      <pc:docMkLst>
        <pc:docMk/>
      </pc:docMkLst>
      <pc:sldChg chg="modTransition">
        <pc:chgData name="Viha Sharma" userId="52213bacf5ec7adb" providerId="LiveId" clId="{76A27538-507E-445C-9712-F409D4C547EF}" dt="2022-11-11T05:49:40.021" v="44"/>
        <pc:sldMkLst>
          <pc:docMk/>
          <pc:sldMk cId="914122301" sldId="256"/>
        </pc:sldMkLst>
      </pc:sldChg>
      <pc:sldChg chg="modSp mod">
        <pc:chgData name="Viha Sharma" userId="52213bacf5ec7adb" providerId="LiveId" clId="{76A27538-507E-445C-9712-F409D4C547EF}" dt="2022-11-11T07:45:06.228" v="696" actId="20577"/>
        <pc:sldMkLst>
          <pc:docMk/>
          <pc:sldMk cId="3109325265" sldId="257"/>
        </pc:sldMkLst>
        <pc:spChg chg="mod">
          <ac:chgData name="Viha Sharma" userId="52213bacf5ec7adb" providerId="LiveId" clId="{76A27538-507E-445C-9712-F409D4C547EF}" dt="2022-11-11T07:44:48.293" v="668" actId="2711"/>
          <ac:spMkLst>
            <pc:docMk/>
            <pc:sldMk cId="3109325265" sldId="257"/>
            <ac:spMk id="14" creationId="{E164B27F-2838-60D0-8E08-62BCBA1C692A}"/>
          </ac:spMkLst>
        </pc:spChg>
        <pc:spChg chg="mod">
          <ac:chgData name="Viha Sharma" userId="52213bacf5ec7adb" providerId="LiveId" clId="{76A27538-507E-445C-9712-F409D4C547EF}" dt="2022-11-11T07:45:06.228" v="696" actId="20577"/>
          <ac:spMkLst>
            <pc:docMk/>
            <pc:sldMk cId="3109325265" sldId="257"/>
            <ac:spMk id="15" creationId="{FE9B0C4F-6D05-19FE-9F2F-82F719432844}"/>
          </ac:spMkLst>
        </pc:spChg>
        <pc:spChg chg="mod">
          <ac:chgData name="Viha Sharma" userId="52213bacf5ec7adb" providerId="LiveId" clId="{76A27538-507E-445C-9712-F409D4C547EF}" dt="2022-11-11T07:44:48.623" v="669" actId="2711"/>
          <ac:spMkLst>
            <pc:docMk/>
            <pc:sldMk cId="3109325265" sldId="257"/>
            <ac:spMk id="16" creationId="{6A46CBFE-46F2-F34D-7C43-5A7A5C74A194}"/>
          </ac:spMkLst>
        </pc:spChg>
        <pc:spChg chg="mod">
          <ac:chgData name="Viha Sharma" userId="52213bacf5ec7adb" providerId="LiveId" clId="{76A27538-507E-445C-9712-F409D4C547EF}" dt="2022-11-11T07:45:02.023" v="680" actId="20577"/>
          <ac:spMkLst>
            <pc:docMk/>
            <pc:sldMk cId="3109325265" sldId="257"/>
            <ac:spMk id="17" creationId="{77A4C576-5B1B-E475-984C-98FB9F69E6BC}"/>
          </ac:spMkLst>
        </pc:spChg>
        <pc:spChg chg="mod">
          <ac:chgData name="Viha Sharma" userId="52213bacf5ec7adb" providerId="LiveId" clId="{76A27538-507E-445C-9712-F409D4C547EF}" dt="2022-11-11T07:44:48.973" v="670" actId="2711"/>
          <ac:spMkLst>
            <pc:docMk/>
            <pc:sldMk cId="3109325265" sldId="257"/>
            <ac:spMk id="121" creationId="{9F3A5F37-4F87-4B1E-930E-FD2BF15B19BE}"/>
          </ac:spMkLst>
        </pc:spChg>
      </pc:sldChg>
      <pc:sldChg chg="modSp mod modAnim">
        <pc:chgData name="Viha Sharma" userId="52213bacf5ec7adb" providerId="LiveId" clId="{76A27538-507E-445C-9712-F409D4C547EF}" dt="2022-11-11T07:07:01.673" v="114" actId="20577"/>
        <pc:sldMkLst>
          <pc:docMk/>
          <pc:sldMk cId="463211343" sldId="260"/>
        </pc:sldMkLst>
        <pc:spChg chg="mod">
          <ac:chgData name="Viha Sharma" userId="52213bacf5ec7adb" providerId="LiveId" clId="{76A27538-507E-445C-9712-F409D4C547EF}" dt="2022-11-11T05:52:07.636" v="69" actId="208"/>
          <ac:spMkLst>
            <pc:docMk/>
            <pc:sldMk cId="463211343" sldId="260"/>
            <ac:spMk id="17" creationId="{1278F6C2-C5FC-E6A2-DCFF-2963A22FA842}"/>
          </ac:spMkLst>
        </pc:spChg>
        <pc:spChg chg="mod">
          <ac:chgData name="Viha Sharma" userId="52213bacf5ec7adb" providerId="LiveId" clId="{76A27538-507E-445C-9712-F409D4C547EF}" dt="2022-11-11T07:07:01.673" v="114" actId="20577"/>
          <ac:spMkLst>
            <pc:docMk/>
            <pc:sldMk cId="463211343" sldId="260"/>
            <ac:spMk id="19" creationId="{D021C46D-BE74-C151-BEDC-3665E3A5E4AB}"/>
          </ac:spMkLst>
        </pc:spChg>
        <pc:spChg chg="mod">
          <ac:chgData name="Viha Sharma" userId="52213bacf5ec7adb" providerId="LiveId" clId="{76A27538-507E-445C-9712-F409D4C547EF}" dt="2022-11-11T05:52:12.202" v="71" actId="208"/>
          <ac:spMkLst>
            <pc:docMk/>
            <pc:sldMk cId="463211343" sldId="260"/>
            <ac:spMk id="21" creationId="{B7044624-66EF-92B1-C88C-7671079D1491}"/>
          </ac:spMkLst>
        </pc:spChg>
        <pc:spChg chg="mod">
          <ac:chgData name="Viha Sharma" userId="52213bacf5ec7adb" providerId="LiveId" clId="{76A27538-507E-445C-9712-F409D4C547EF}" dt="2022-11-11T05:52:01.716" v="67" actId="208"/>
          <ac:spMkLst>
            <pc:docMk/>
            <pc:sldMk cId="463211343" sldId="260"/>
            <ac:spMk id="102" creationId="{815EFD93-5C18-4944-A300-C0800B3CAD43}"/>
          </ac:spMkLst>
        </pc:spChg>
        <pc:spChg chg="mod">
          <ac:chgData name="Viha Sharma" userId="52213bacf5ec7adb" providerId="LiveId" clId="{76A27538-507E-445C-9712-F409D4C547EF}" dt="2022-11-11T05:52:18.524" v="73" actId="208"/>
          <ac:spMkLst>
            <pc:docMk/>
            <pc:sldMk cId="463211343" sldId="260"/>
            <ac:spMk id="103" creationId="{AB658955-1FDE-4F87-96A0-3F7CFC1A7080}"/>
          </ac:spMkLst>
        </pc:spChg>
        <pc:spChg chg="mod">
          <ac:chgData name="Viha Sharma" userId="52213bacf5ec7adb" providerId="LiveId" clId="{76A27538-507E-445C-9712-F409D4C547EF}" dt="2022-11-11T05:52:04.730" v="68" actId="208"/>
          <ac:spMkLst>
            <pc:docMk/>
            <pc:sldMk cId="463211343" sldId="260"/>
            <ac:spMk id="105" creationId="{115927F8-B8E8-4065-8282-197CA8394BBD}"/>
          </ac:spMkLst>
        </pc:spChg>
        <pc:spChg chg="mod">
          <ac:chgData name="Viha Sharma" userId="52213bacf5ec7adb" providerId="LiveId" clId="{76A27538-507E-445C-9712-F409D4C547EF}" dt="2022-11-11T05:52:21.046" v="74" actId="208"/>
          <ac:spMkLst>
            <pc:docMk/>
            <pc:sldMk cId="463211343" sldId="260"/>
            <ac:spMk id="106" creationId="{9ED050D3-82C1-4B91-8506-B5F2D5942499}"/>
          </ac:spMkLst>
        </pc:spChg>
        <pc:spChg chg="mod">
          <ac:chgData name="Viha Sharma" userId="52213bacf5ec7adb" providerId="LiveId" clId="{76A27538-507E-445C-9712-F409D4C547EF}" dt="2022-11-11T05:52:16.068" v="72" actId="208"/>
          <ac:spMkLst>
            <pc:docMk/>
            <pc:sldMk cId="463211343" sldId="260"/>
            <ac:spMk id="132" creationId="{624CEFAD-9546-4A5F-B852-5349A700C157}"/>
          </ac:spMkLst>
        </pc:spChg>
        <pc:spChg chg="mod">
          <ac:chgData name="Viha Sharma" userId="52213bacf5ec7adb" providerId="LiveId" clId="{76A27538-507E-445C-9712-F409D4C547EF}" dt="2022-11-11T05:52:23.534" v="75" actId="208"/>
          <ac:spMkLst>
            <pc:docMk/>
            <pc:sldMk cId="463211343" sldId="260"/>
            <ac:spMk id="134" creationId="{CD3E9EF2-EEF4-4173-9F25-E7F0A8E26CEE}"/>
          </ac:spMkLst>
        </pc:spChg>
        <pc:grpChg chg="mod">
          <ac:chgData name="Viha Sharma" userId="52213bacf5ec7adb" providerId="LiveId" clId="{76A27538-507E-445C-9712-F409D4C547EF}" dt="2022-11-11T05:51:54.589" v="66" actId="208"/>
          <ac:grpSpMkLst>
            <pc:docMk/>
            <pc:sldMk cId="463211343" sldId="260"/>
            <ac:grpSpMk id="5" creationId="{824385E6-6A18-00F8-893E-B835B356926E}"/>
          </ac:grpSpMkLst>
        </pc:grpChg>
        <pc:grpChg chg="mod">
          <ac:chgData name="Viha Sharma" userId="52213bacf5ec7adb" providerId="LiveId" clId="{76A27538-507E-445C-9712-F409D4C547EF}" dt="2022-11-11T05:51:54.589" v="66" actId="208"/>
          <ac:grpSpMkLst>
            <pc:docMk/>
            <pc:sldMk cId="463211343" sldId="260"/>
            <ac:grpSpMk id="6" creationId="{FD7AD2D7-628C-E398-E559-8C5651612B42}"/>
          </ac:grpSpMkLst>
        </pc:grpChg>
        <pc:grpChg chg="mod">
          <ac:chgData name="Viha Sharma" userId="52213bacf5ec7adb" providerId="LiveId" clId="{76A27538-507E-445C-9712-F409D4C547EF}" dt="2022-11-11T05:51:54.589" v="66" actId="208"/>
          <ac:grpSpMkLst>
            <pc:docMk/>
            <pc:sldMk cId="463211343" sldId="260"/>
            <ac:grpSpMk id="18" creationId="{BFB76076-F7B3-E729-A6DF-CAF78E7F086A}"/>
          </ac:grpSpMkLst>
        </pc:grpChg>
        <pc:grpChg chg="mod">
          <ac:chgData name="Viha Sharma" userId="52213bacf5ec7adb" providerId="LiveId" clId="{76A27538-507E-445C-9712-F409D4C547EF}" dt="2022-11-11T05:51:54.589" v="66" actId="208"/>
          <ac:grpSpMkLst>
            <pc:docMk/>
            <pc:sldMk cId="463211343" sldId="260"/>
            <ac:grpSpMk id="20" creationId="{4015A420-D785-141D-200A-CF7F1D1C7807}"/>
          </ac:grpSpMkLst>
        </pc:grpChg>
        <pc:grpChg chg="mod">
          <ac:chgData name="Viha Sharma" userId="52213bacf5ec7adb" providerId="LiveId" clId="{76A27538-507E-445C-9712-F409D4C547EF}" dt="2022-11-11T05:51:54.589" v="66" actId="208"/>
          <ac:grpSpMkLst>
            <pc:docMk/>
            <pc:sldMk cId="463211343" sldId="260"/>
            <ac:grpSpMk id="22" creationId="{9B01935B-CC9C-E1C8-81C5-57756599FC7F}"/>
          </ac:grpSpMkLst>
        </pc:grpChg>
      </pc:sldChg>
      <pc:sldChg chg="addSp delSp modSp mod modAnim">
        <pc:chgData name="Viha Sharma" userId="52213bacf5ec7adb" providerId="LiveId" clId="{76A27538-507E-445C-9712-F409D4C547EF}" dt="2022-11-11T07:22:31.121" v="449" actId="1076"/>
        <pc:sldMkLst>
          <pc:docMk/>
          <pc:sldMk cId="842733922" sldId="261"/>
        </pc:sldMkLst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16" creationId="{C98EE557-9902-998E-1099-FAD6E4C9B14E}"/>
          </ac:spMkLst>
        </pc:spChg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18" creationId="{20E7655B-CCE8-771D-350A-BA10FC25F45C}"/>
          </ac:spMkLst>
        </pc:spChg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20" creationId="{FF906A64-47B0-4B42-F888-247D2FC88B4D}"/>
          </ac:spMkLst>
        </pc:spChg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22" creationId="{F2DC4188-C5A3-8A73-9FEB-57FAEE30D6E0}"/>
          </ac:spMkLst>
        </pc:spChg>
        <pc:spChg chg="mod">
          <ac:chgData name="Viha Sharma" userId="52213bacf5ec7adb" providerId="LiveId" clId="{76A27538-507E-445C-9712-F409D4C547EF}" dt="2022-11-11T07:16:23.049" v="370" actId="20577"/>
          <ac:spMkLst>
            <pc:docMk/>
            <pc:sldMk cId="842733922" sldId="261"/>
            <ac:spMk id="25" creationId="{A072EB45-F7D5-9AAF-31CC-E45AE62684DF}"/>
          </ac:spMkLst>
        </pc:spChg>
        <pc:spChg chg="mod">
          <ac:chgData name="Viha Sharma" userId="52213bacf5ec7adb" providerId="LiveId" clId="{76A27538-507E-445C-9712-F409D4C547EF}" dt="2022-11-11T07:22:25.125" v="448" actId="14100"/>
          <ac:spMkLst>
            <pc:docMk/>
            <pc:sldMk cId="842733922" sldId="261"/>
            <ac:spMk id="29" creationId="{73684F8C-CBA9-162B-16CC-526C18C28AF3}"/>
          </ac:spMkLst>
        </pc:spChg>
        <pc:spChg chg="mod">
          <ac:chgData name="Viha Sharma" userId="52213bacf5ec7adb" providerId="LiveId" clId="{76A27538-507E-445C-9712-F409D4C547EF}" dt="2022-11-11T07:22:31.121" v="449" actId="1076"/>
          <ac:spMkLst>
            <pc:docMk/>
            <pc:sldMk cId="842733922" sldId="261"/>
            <ac:spMk id="30" creationId="{A611838D-78EE-E6BB-23F6-C5E61E353437}"/>
          </ac:spMkLst>
        </pc:spChg>
        <pc:spChg chg="mod">
          <ac:chgData name="Viha Sharma" userId="52213bacf5ec7adb" providerId="LiveId" clId="{76A27538-507E-445C-9712-F409D4C547EF}" dt="2022-11-11T07:13:20.744" v="324" actId="1035"/>
          <ac:spMkLst>
            <pc:docMk/>
            <pc:sldMk cId="842733922" sldId="261"/>
            <ac:spMk id="39" creationId="{82BDC124-C924-FBA9-640A-837C21BF51DA}"/>
          </ac:spMkLst>
        </pc:spChg>
        <pc:spChg chg="mod">
          <ac:chgData name="Viha Sharma" userId="52213bacf5ec7adb" providerId="LiveId" clId="{76A27538-507E-445C-9712-F409D4C547EF}" dt="2022-11-11T07:13:19.479" v="322" actId="1035"/>
          <ac:spMkLst>
            <pc:docMk/>
            <pc:sldMk cId="842733922" sldId="261"/>
            <ac:spMk id="40" creationId="{5568D08B-76B7-E471-9CEB-803B9390A2AF}"/>
          </ac:spMkLst>
        </pc:spChg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46" creationId="{D795B210-54C5-28F0-D67D-37DE3F14DE65}"/>
          </ac:spMkLst>
        </pc:spChg>
        <pc:spChg chg="mod">
          <ac:chgData name="Viha Sharma" userId="52213bacf5ec7adb" providerId="LiveId" clId="{76A27538-507E-445C-9712-F409D4C547EF}" dt="2022-11-11T05:52:43.054" v="76" actId="208"/>
          <ac:spMkLst>
            <pc:docMk/>
            <pc:sldMk cId="842733922" sldId="261"/>
            <ac:spMk id="60" creationId="{FBB5C1F2-8CB8-4D46-8DE7-3A8252217BC9}"/>
          </ac:spMkLst>
        </pc:spChg>
        <pc:spChg chg="mod">
          <ac:chgData name="Viha Sharma" userId="52213bacf5ec7adb" providerId="LiveId" clId="{76A27538-507E-445C-9712-F409D4C547EF}" dt="2022-11-11T07:15:18.620" v="355" actId="1035"/>
          <ac:spMkLst>
            <pc:docMk/>
            <pc:sldMk cId="842733922" sldId="261"/>
            <ac:spMk id="66" creationId="{39E3AD87-FAB8-45F1-A6BD-8B99614EA63E}"/>
          </ac:spMkLst>
        </pc:spChg>
        <pc:spChg chg="mod">
          <ac:chgData name="Viha Sharma" userId="52213bacf5ec7adb" providerId="LiveId" clId="{76A27538-507E-445C-9712-F409D4C547EF}" dt="2022-11-11T07:15:19.652" v="356" actId="1076"/>
          <ac:spMkLst>
            <pc:docMk/>
            <pc:sldMk cId="842733922" sldId="261"/>
            <ac:spMk id="140" creationId="{37078B24-D0B3-4BFE-AAA4-7E72FB6EAB2E}"/>
          </ac:spMkLst>
        </pc:spChg>
        <pc:spChg chg="del">
          <ac:chgData name="Viha Sharma" userId="52213bacf5ec7adb" providerId="LiveId" clId="{76A27538-507E-445C-9712-F409D4C547EF}" dt="2022-11-11T05:49:06.797" v="35" actId="478"/>
          <ac:spMkLst>
            <pc:docMk/>
            <pc:sldMk cId="842733922" sldId="261"/>
            <ac:spMk id="141" creationId="{5F80FDB6-F97C-4D0F-9303-25473A0C539D}"/>
          </ac:spMkLst>
        </pc:spChg>
        <pc:spChg chg="del">
          <ac:chgData name="Viha Sharma" userId="52213bacf5ec7adb" providerId="LiveId" clId="{76A27538-507E-445C-9712-F409D4C547EF}" dt="2022-11-11T05:49:08.845" v="36" actId="478"/>
          <ac:spMkLst>
            <pc:docMk/>
            <pc:sldMk cId="842733922" sldId="261"/>
            <ac:spMk id="142" creationId="{B5D661C5-36CD-4F72-9349-99F40356304C}"/>
          </ac:spMkLst>
        </pc:spChg>
        <pc:grpChg chg="mod">
          <ac:chgData name="Viha Sharma" userId="52213bacf5ec7adb" providerId="LiveId" clId="{76A27538-507E-445C-9712-F409D4C547EF}" dt="2022-11-11T07:13:33.182" v="325" actId="554"/>
          <ac:grpSpMkLst>
            <pc:docMk/>
            <pc:sldMk cId="842733922" sldId="261"/>
            <ac:grpSpMk id="17" creationId="{0ED5B8B7-9FC3-2D67-4100-FEB3FE261E1A}"/>
          </ac:grpSpMkLst>
        </pc:grpChg>
        <pc:grpChg chg="mod">
          <ac:chgData name="Viha Sharma" userId="52213bacf5ec7adb" providerId="LiveId" clId="{76A27538-507E-445C-9712-F409D4C547EF}" dt="2022-11-11T07:13:33.182" v="325" actId="554"/>
          <ac:grpSpMkLst>
            <pc:docMk/>
            <pc:sldMk cId="842733922" sldId="261"/>
            <ac:grpSpMk id="24" creationId="{6EC77142-92FA-6A8C-E62E-BFA9AF90ECA1}"/>
          </ac:grpSpMkLst>
        </pc:grpChg>
        <pc:grpChg chg="mod">
          <ac:chgData name="Viha Sharma" userId="52213bacf5ec7adb" providerId="LiveId" clId="{76A27538-507E-445C-9712-F409D4C547EF}" dt="2022-11-11T07:13:20.744" v="324" actId="1035"/>
          <ac:grpSpMkLst>
            <pc:docMk/>
            <pc:sldMk cId="842733922" sldId="261"/>
            <ac:grpSpMk id="28" creationId="{6F2E27E8-BF22-5DCD-5AD8-346C777C3669}"/>
          </ac:grpSpMkLst>
        </pc:grpChg>
        <pc:grpChg chg="mod">
          <ac:chgData name="Viha Sharma" userId="52213bacf5ec7adb" providerId="LiveId" clId="{76A27538-507E-445C-9712-F409D4C547EF}" dt="2022-11-11T07:13:20.744" v="324" actId="1035"/>
          <ac:grpSpMkLst>
            <pc:docMk/>
            <pc:sldMk cId="842733922" sldId="261"/>
            <ac:grpSpMk id="32" creationId="{15A9287B-86E3-2339-ADD2-5304B70956BC}"/>
          </ac:grpSpMkLst>
        </pc:grpChg>
        <pc:grpChg chg="mod">
          <ac:chgData name="Viha Sharma" userId="52213bacf5ec7adb" providerId="LiveId" clId="{76A27538-507E-445C-9712-F409D4C547EF}" dt="2022-11-11T07:13:20.744" v="324" actId="1035"/>
          <ac:grpSpMkLst>
            <pc:docMk/>
            <pc:sldMk cId="842733922" sldId="261"/>
            <ac:grpSpMk id="36" creationId="{8283D2D6-D41E-2E31-33B0-039E4B45ABBF}"/>
          </ac:grpSpMkLst>
        </pc:grpChg>
        <pc:grpChg chg="mod">
          <ac:chgData name="Viha Sharma" userId="52213bacf5ec7adb" providerId="LiveId" clId="{76A27538-507E-445C-9712-F409D4C547EF}" dt="2022-11-11T07:13:33.182" v="325" actId="554"/>
          <ac:grpSpMkLst>
            <pc:docMk/>
            <pc:sldMk cId="842733922" sldId="261"/>
            <ac:grpSpMk id="48" creationId="{7A107FB3-4DC8-2651-9AA9-454C88C9BE8E}"/>
          </ac:grpSpMkLst>
        </pc:grpChg>
        <pc:graphicFrameChg chg="add mod modGraphic">
          <ac:chgData name="Viha Sharma" userId="52213bacf5ec7adb" providerId="LiveId" clId="{76A27538-507E-445C-9712-F409D4C547EF}" dt="2022-11-11T07:15:08.106" v="353"/>
          <ac:graphicFrameMkLst>
            <pc:docMk/>
            <pc:sldMk cId="842733922" sldId="261"/>
            <ac:graphicFrameMk id="49" creationId="{3B5FD9B4-DAAF-8EAE-5D38-A9F200F2653E}"/>
          </ac:graphicFrameMkLst>
        </pc:graphicFrame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5" creationId="{9A2B37FE-80FF-2FB3-0DBC-6700A15EEBD2}"/>
          </ac:picMkLst>
        </pc:pic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7" creationId="{A146D4C1-2780-B07E-BE88-4ADE9E9FFE56}"/>
          </ac:picMkLst>
        </pc:pic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9" creationId="{6FB9827E-BACB-1867-23C1-C35E13E65854}"/>
          </ac:picMkLst>
        </pc:pic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11" creationId="{588B0023-9790-90D8-3CD6-EF660D33E6D7}"/>
          </ac:picMkLst>
        </pc:pic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13" creationId="{B0E025A0-5CB3-DEB3-6BB5-24E2396FC859}"/>
          </ac:picMkLst>
        </pc:picChg>
        <pc:picChg chg="mod">
          <ac:chgData name="Viha Sharma" userId="52213bacf5ec7adb" providerId="LiveId" clId="{76A27538-507E-445C-9712-F409D4C547EF}" dt="2022-11-11T05:52:43.054" v="76" actId="208"/>
          <ac:picMkLst>
            <pc:docMk/>
            <pc:sldMk cId="842733922" sldId="261"/>
            <ac:picMk id="43" creationId="{27BADF6A-A711-40B1-047D-0AEE63585755}"/>
          </ac:picMkLst>
        </pc:picChg>
      </pc:sldChg>
      <pc:sldChg chg="addSp delSp modSp mod">
        <pc:chgData name="Viha Sharma" userId="52213bacf5ec7adb" providerId="LiveId" clId="{76A27538-507E-445C-9712-F409D4C547EF}" dt="2022-11-11T10:49:35.877" v="707" actId="1076"/>
        <pc:sldMkLst>
          <pc:docMk/>
          <pc:sldMk cId="1068968550" sldId="262"/>
        </pc:sldMkLst>
        <pc:spChg chg="topLvl">
          <ac:chgData name="Viha Sharma" userId="52213bacf5ec7adb" providerId="LiveId" clId="{76A27538-507E-445C-9712-F409D4C547EF}" dt="2022-11-11T10:49:30.670" v="705" actId="478"/>
          <ac:spMkLst>
            <pc:docMk/>
            <pc:sldMk cId="1068968550" sldId="262"/>
            <ac:spMk id="12" creationId="{106CE77F-A160-185E-902C-58B5D960F29A}"/>
          </ac:spMkLst>
        </pc:spChg>
        <pc:grpChg chg="del">
          <ac:chgData name="Viha Sharma" userId="52213bacf5ec7adb" providerId="LiveId" clId="{76A27538-507E-445C-9712-F409D4C547EF}" dt="2022-11-11T10:49:30.670" v="705" actId="478"/>
          <ac:grpSpMkLst>
            <pc:docMk/>
            <pc:sldMk cId="1068968550" sldId="262"/>
            <ac:grpSpMk id="21" creationId="{14F759AE-88B7-EAE9-6F84-35CA9A961584}"/>
          </ac:grpSpMkLst>
        </pc:grpChg>
        <pc:picChg chg="del topLvl">
          <ac:chgData name="Viha Sharma" userId="52213bacf5ec7adb" providerId="LiveId" clId="{76A27538-507E-445C-9712-F409D4C547EF}" dt="2022-11-11T10:49:30.670" v="705" actId="478"/>
          <ac:picMkLst>
            <pc:docMk/>
            <pc:sldMk cId="1068968550" sldId="262"/>
            <ac:picMk id="10" creationId="{4DD54004-2CF8-1CBF-3150-7F60BA67E95A}"/>
          </ac:picMkLst>
        </pc:picChg>
        <pc:picChg chg="add mod">
          <ac:chgData name="Viha Sharma" userId="52213bacf5ec7adb" providerId="LiveId" clId="{76A27538-507E-445C-9712-F409D4C547EF}" dt="2022-11-11T10:49:35.877" v="707" actId="1076"/>
          <ac:picMkLst>
            <pc:docMk/>
            <pc:sldMk cId="1068968550" sldId="262"/>
            <ac:picMk id="30" creationId="{DB3E3861-E2E0-FF2B-B0B0-5A6F7291F0F3}"/>
          </ac:picMkLst>
        </pc:picChg>
      </pc:sldChg>
      <pc:sldChg chg="addSp modSp mod">
        <pc:chgData name="Viha Sharma" userId="52213bacf5ec7adb" providerId="LiveId" clId="{76A27538-507E-445C-9712-F409D4C547EF}" dt="2022-11-11T07:21:19.358" v="398" actId="14100"/>
        <pc:sldMkLst>
          <pc:docMk/>
          <pc:sldMk cId="630260409" sldId="263"/>
        </pc:sldMkLst>
        <pc:graphicFrameChg chg="mod modGraphic">
          <ac:chgData name="Viha Sharma" userId="52213bacf5ec7adb" providerId="LiveId" clId="{76A27538-507E-445C-9712-F409D4C547EF}" dt="2022-11-11T07:21:10.965" v="395" actId="14100"/>
          <ac:graphicFrameMkLst>
            <pc:docMk/>
            <pc:sldMk cId="630260409" sldId="263"/>
            <ac:graphicFrameMk id="13" creationId="{4CE7A4D9-3AF5-1A16-3403-DA92E5038461}"/>
          </ac:graphicFrameMkLst>
        </pc:graphicFrameChg>
        <pc:picChg chg="mod">
          <ac:chgData name="Viha Sharma" userId="52213bacf5ec7adb" providerId="LiveId" clId="{76A27538-507E-445C-9712-F409D4C547EF}" dt="2022-11-11T07:21:05.496" v="393" actId="1076"/>
          <ac:picMkLst>
            <pc:docMk/>
            <pc:sldMk cId="630260409" sldId="263"/>
            <ac:picMk id="39" creationId="{97C327D0-E9E7-DFC1-8C8E-8FC8728690C9}"/>
          </ac:picMkLst>
        </pc:picChg>
        <pc:picChg chg="mod">
          <ac:chgData name="Viha Sharma" userId="52213bacf5ec7adb" providerId="LiveId" clId="{76A27538-507E-445C-9712-F409D4C547EF}" dt="2022-11-11T07:21:07.582" v="394" actId="1076"/>
          <ac:picMkLst>
            <pc:docMk/>
            <pc:sldMk cId="630260409" sldId="263"/>
            <ac:picMk id="43" creationId="{677B306C-3357-F99F-6BA2-1053A986FCA5}"/>
          </ac:picMkLst>
        </pc:picChg>
        <pc:picChg chg="add mod">
          <ac:chgData name="Viha Sharma" userId="52213bacf5ec7adb" providerId="LiveId" clId="{76A27538-507E-445C-9712-F409D4C547EF}" dt="2022-11-11T07:21:19.358" v="398" actId="14100"/>
          <ac:picMkLst>
            <pc:docMk/>
            <pc:sldMk cId="630260409" sldId="263"/>
            <ac:picMk id="51" creationId="{DCEA875B-47EB-DC81-FB6A-8D287BF3333E}"/>
          </ac:picMkLst>
        </pc:picChg>
      </pc:sldChg>
      <pc:sldChg chg="delSp modSp mod modAnim">
        <pc:chgData name="Viha Sharma" userId="52213bacf5ec7adb" providerId="LiveId" clId="{76A27538-507E-445C-9712-F409D4C547EF}" dt="2022-11-11T07:04:06.937" v="100" actId="20577"/>
        <pc:sldMkLst>
          <pc:docMk/>
          <pc:sldMk cId="222427389" sldId="265"/>
        </pc:sldMkLst>
        <pc:spChg chg="mod">
          <ac:chgData name="Viha Sharma" userId="52213bacf5ec7adb" providerId="LiveId" clId="{76A27538-507E-445C-9712-F409D4C547EF}" dt="2022-11-11T05:50:52.131" v="59" actId="1076"/>
          <ac:spMkLst>
            <pc:docMk/>
            <pc:sldMk cId="222427389" sldId="265"/>
            <ac:spMk id="6" creationId="{A40701D0-DBE4-944C-40A9-7F302CEE465E}"/>
          </ac:spMkLst>
        </pc:spChg>
        <pc:spChg chg="mod">
          <ac:chgData name="Viha Sharma" userId="52213bacf5ec7adb" providerId="LiveId" clId="{76A27538-507E-445C-9712-F409D4C547EF}" dt="2022-11-11T07:04:04.188" v="93" actId="20577"/>
          <ac:spMkLst>
            <pc:docMk/>
            <pc:sldMk cId="222427389" sldId="265"/>
            <ac:spMk id="9" creationId="{51505719-7C10-1027-C65E-1D38F96A9D4D}"/>
          </ac:spMkLst>
        </pc:spChg>
        <pc:spChg chg="mod">
          <ac:chgData name="Viha Sharma" userId="52213bacf5ec7adb" providerId="LiveId" clId="{76A27538-507E-445C-9712-F409D4C547EF}" dt="2022-11-11T07:04:06.937" v="100" actId="20577"/>
          <ac:spMkLst>
            <pc:docMk/>
            <pc:sldMk cId="222427389" sldId="265"/>
            <ac:spMk id="11" creationId="{5004AB12-22C3-B39B-768D-09DCA01337A4}"/>
          </ac:spMkLst>
        </pc:spChg>
        <pc:spChg chg="mod">
          <ac:chgData name="Viha Sharma" userId="52213bacf5ec7adb" providerId="LiveId" clId="{76A27538-507E-445C-9712-F409D4C547EF}" dt="2022-11-11T07:02:01.906" v="86" actId="20577"/>
          <ac:spMkLst>
            <pc:docMk/>
            <pc:sldMk cId="222427389" sldId="265"/>
            <ac:spMk id="13" creationId="{AFFD8768-5953-FD54-B004-F679BD0EE6FD}"/>
          </ac:spMkLst>
        </pc:spChg>
        <pc:spChg chg="mod">
          <ac:chgData name="Viha Sharma" userId="52213bacf5ec7adb" providerId="LiveId" clId="{76A27538-507E-445C-9712-F409D4C547EF}" dt="2022-11-11T05:50:33.105" v="54" actId="1076"/>
          <ac:spMkLst>
            <pc:docMk/>
            <pc:sldMk cId="222427389" sldId="265"/>
            <ac:spMk id="15" creationId="{98B94C4A-9C61-A7DF-D46D-9EACA49613C4}"/>
          </ac:spMkLst>
        </pc:spChg>
        <pc:spChg chg="del">
          <ac:chgData name="Viha Sharma" userId="52213bacf5ec7adb" providerId="LiveId" clId="{76A27538-507E-445C-9712-F409D4C547EF}" dt="2022-11-11T05:50:41.860" v="58" actId="478"/>
          <ac:spMkLst>
            <pc:docMk/>
            <pc:sldMk cId="222427389" sldId="265"/>
            <ac:spMk id="16" creationId="{A75200E8-8FB5-417A-9CB2-8C929A137793}"/>
          </ac:spMkLst>
        </pc:spChg>
        <pc:spChg chg="del mod">
          <ac:chgData name="Viha Sharma" userId="52213bacf5ec7adb" providerId="LiveId" clId="{76A27538-507E-445C-9712-F409D4C547EF}" dt="2022-11-11T05:50:40.640" v="57" actId="478"/>
          <ac:spMkLst>
            <pc:docMk/>
            <pc:sldMk cId="222427389" sldId="265"/>
            <ac:spMk id="17" creationId="{02F4E2A3-546F-433B-A631-14FF300083C1}"/>
          </ac:spMkLst>
        </pc:spChg>
        <pc:spChg chg="del">
          <ac:chgData name="Viha Sharma" userId="52213bacf5ec7adb" providerId="LiveId" clId="{76A27538-507E-445C-9712-F409D4C547EF}" dt="2022-11-11T05:50:25.756" v="51" actId="478"/>
          <ac:spMkLst>
            <pc:docMk/>
            <pc:sldMk cId="222427389" sldId="265"/>
            <ac:spMk id="29" creationId="{42EA3ADE-7206-4872-A788-B54498C4E74C}"/>
          </ac:spMkLst>
        </pc:spChg>
      </pc:sldChg>
      <pc:sldChg chg="modSp mod">
        <pc:chgData name="Viha Sharma" userId="52213bacf5ec7adb" providerId="LiveId" clId="{76A27538-507E-445C-9712-F409D4C547EF}" dt="2022-11-11T07:37:52.094" v="658" actId="20577"/>
        <pc:sldMkLst>
          <pc:docMk/>
          <pc:sldMk cId="2666121761" sldId="266"/>
        </pc:sldMkLst>
        <pc:spChg chg="mod">
          <ac:chgData name="Viha Sharma" userId="52213bacf5ec7adb" providerId="LiveId" clId="{76A27538-507E-445C-9712-F409D4C547EF}" dt="2022-11-11T07:37:52.094" v="658" actId="20577"/>
          <ac:spMkLst>
            <pc:docMk/>
            <pc:sldMk cId="2666121761" sldId="266"/>
            <ac:spMk id="2" creationId="{D9BBFEE5-542D-26D2-AB87-AAD7FC73D391}"/>
          </ac:spMkLst>
        </pc:spChg>
      </pc:sldChg>
      <pc:sldChg chg="delSp modSp mod">
        <pc:chgData name="Viha Sharma" userId="52213bacf5ec7adb" providerId="LiveId" clId="{76A27538-507E-445C-9712-F409D4C547EF}" dt="2022-11-11T07:44:14.691" v="662" actId="1076"/>
        <pc:sldMkLst>
          <pc:docMk/>
          <pc:sldMk cId="894475388" sldId="283"/>
        </pc:sldMkLst>
        <pc:spChg chg="del mod">
          <ac:chgData name="Viha Sharma" userId="52213bacf5ec7adb" providerId="LiveId" clId="{76A27538-507E-445C-9712-F409D4C547EF}" dt="2022-11-11T05:49:15.061" v="38" actId="478"/>
          <ac:spMkLst>
            <pc:docMk/>
            <pc:sldMk cId="894475388" sldId="283"/>
            <ac:spMk id="3" creationId="{C6A9DBA6-ED99-4F43-AEA2-277FACA9CDC6}"/>
          </ac:spMkLst>
        </pc:spChg>
        <pc:spChg chg="del">
          <ac:chgData name="Viha Sharma" userId="52213bacf5ec7adb" providerId="LiveId" clId="{76A27538-507E-445C-9712-F409D4C547EF}" dt="2022-11-11T05:49:17.785" v="39" actId="478"/>
          <ac:spMkLst>
            <pc:docMk/>
            <pc:sldMk cId="894475388" sldId="283"/>
            <ac:spMk id="4" creationId="{BCE58F7E-810F-4DCB-B013-5AB20EDA1A0F}"/>
          </ac:spMkLst>
        </pc:spChg>
        <pc:spChg chg="mod">
          <ac:chgData name="Viha Sharma" userId="52213bacf5ec7adb" providerId="LiveId" clId="{76A27538-507E-445C-9712-F409D4C547EF}" dt="2022-11-11T07:29:15.685" v="451" actId="20577"/>
          <ac:spMkLst>
            <pc:docMk/>
            <pc:sldMk cId="894475388" sldId="283"/>
            <ac:spMk id="7" creationId="{A465366E-8A92-1F20-F1E6-5F7F1AFBF6B6}"/>
          </ac:spMkLst>
        </pc:spChg>
        <pc:spChg chg="mod">
          <ac:chgData name="Viha Sharma" userId="52213bacf5ec7adb" providerId="LiveId" clId="{76A27538-507E-445C-9712-F409D4C547EF}" dt="2022-11-11T05:44:01.692" v="6" actId="14100"/>
          <ac:spMkLst>
            <pc:docMk/>
            <pc:sldMk cId="894475388" sldId="283"/>
            <ac:spMk id="35" creationId="{42AFAF18-EEDD-4AAB-AA5D-9693F40A4B29}"/>
          </ac:spMkLst>
        </pc:spChg>
        <pc:spChg chg="mod">
          <ac:chgData name="Viha Sharma" userId="52213bacf5ec7adb" providerId="LiveId" clId="{76A27538-507E-445C-9712-F409D4C547EF}" dt="2022-11-11T07:44:14.691" v="662" actId="1076"/>
          <ac:spMkLst>
            <pc:docMk/>
            <pc:sldMk cId="894475388" sldId="283"/>
            <ac:spMk id="41" creationId="{4E222491-AB92-4AD9-AC2F-1AE12F2F38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115FB-DC49-448D-A414-5142559F1DE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7DBED-2631-4629-A5B8-78D4D7037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B7AD-D2D4-4C75-B879-F135DF084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F3DB-1BDF-4628-83F8-EA3E4C944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A128A-625B-4AF1-80D4-CDCD8117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10392-F449-407B-BED8-B070C1FBD546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C022C-C962-4409-BC4E-BAB62816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F5226-3FEB-4A5B-A227-671BEE37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71E4D2-FFF8-449F-800D-82CB28CD112C}"/>
              </a:ext>
            </a:extLst>
          </p:cNvPr>
          <p:cNvSpPr/>
          <p:nvPr userDrawn="1"/>
        </p:nvSpPr>
        <p:spPr>
          <a:xfrm>
            <a:off x="5643528" y="6410325"/>
            <a:ext cx="904944" cy="447675"/>
          </a:xfrm>
          <a:custGeom>
            <a:avLst/>
            <a:gdLst>
              <a:gd name="connsiteX0" fmla="*/ 452472 w 904944"/>
              <a:gd name="connsiteY0" fmla="*/ 0 h 447675"/>
              <a:gd name="connsiteX1" fmla="*/ 896278 w 904944"/>
              <a:gd name="connsiteY1" fmla="*/ 361713 h 447675"/>
              <a:gd name="connsiteX2" fmla="*/ 904944 w 904944"/>
              <a:gd name="connsiteY2" fmla="*/ 447675 h 447675"/>
              <a:gd name="connsiteX3" fmla="*/ 0 w 904944"/>
              <a:gd name="connsiteY3" fmla="*/ 447675 h 447675"/>
              <a:gd name="connsiteX4" fmla="*/ 8666 w 904944"/>
              <a:gd name="connsiteY4" fmla="*/ 361713 h 447675"/>
              <a:gd name="connsiteX5" fmla="*/ 452472 w 904944"/>
              <a:gd name="connsiteY5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4944" h="447675">
                <a:moveTo>
                  <a:pt x="452472" y="0"/>
                </a:moveTo>
                <a:cubicBezTo>
                  <a:pt x="671389" y="0"/>
                  <a:pt x="854037" y="155283"/>
                  <a:pt x="896278" y="361713"/>
                </a:cubicBezTo>
                <a:lnTo>
                  <a:pt x="904944" y="447675"/>
                </a:lnTo>
                <a:lnTo>
                  <a:pt x="0" y="447675"/>
                </a:lnTo>
                <a:lnTo>
                  <a:pt x="8666" y="361713"/>
                </a:lnTo>
                <a:cubicBezTo>
                  <a:pt x="50907" y="155283"/>
                  <a:pt x="233555" y="0"/>
                  <a:pt x="452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B1867-5271-4CD1-B821-668202FB76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43198"/>
          </a:xfrm>
        </p:spPr>
        <p:txBody>
          <a:bodyPr lIns="0" tIns="0" rIns="0" bIns="0" anchor="t">
            <a:spAutoFit/>
          </a:bodyPr>
          <a:lstStyle>
            <a:lvl1pPr algn="ctr"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62449-1317-4F80-9F35-EAE18C37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76FC-EB8E-4992-B39A-5265103F8BBB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434B9-5B8B-4E0C-A35B-AF770FD3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598" y="6356350"/>
            <a:ext cx="2743201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Your Logo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34CB5E-9E22-4885-9442-A21A7580B564}"/>
              </a:ext>
            </a:extLst>
          </p:cNvPr>
          <p:cNvGrpSpPr/>
          <p:nvPr userDrawn="1"/>
        </p:nvGrpSpPr>
        <p:grpSpPr>
          <a:xfrm>
            <a:off x="5394325" y="54733"/>
            <a:ext cx="1403350" cy="114300"/>
            <a:chOff x="228600" y="304800"/>
            <a:chExt cx="1403350" cy="1143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F342C0-AD1E-4288-9AD1-7B8551FB5F3F}"/>
                </a:ext>
              </a:extLst>
            </p:cNvPr>
            <p:cNvSpPr/>
            <p:nvPr/>
          </p:nvSpPr>
          <p:spPr>
            <a:xfrm>
              <a:off x="22860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F9F90BF-C06C-429A-8942-B3B952A93739}"/>
                </a:ext>
              </a:extLst>
            </p:cNvPr>
            <p:cNvSpPr/>
            <p:nvPr/>
          </p:nvSpPr>
          <p:spPr>
            <a:xfrm>
              <a:off x="71755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2A30093-C8F5-4F07-B195-986A758BC981}"/>
                </a:ext>
              </a:extLst>
            </p:cNvPr>
            <p:cNvSpPr/>
            <p:nvPr/>
          </p:nvSpPr>
          <p:spPr>
            <a:xfrm>
              <a:off x="120650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78B3D-C768-4414-9D93-8D269D7A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1451"/>
            <a:ext cx="2743200" cy="184666"/>
          </a:xfrm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598DBAD-472B-4D31-8670-5164AECB0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5D99BB-336F-463E-AE7E-5612A692E7DA}"/>
              </a:ext>
            </a:extLst>
          </p:cNvPr>
          <p:cNvSpPr/>
          <p:nvPr userDrawn="1"/>
        </p:nvSpPr>
        <p:spPr>
          <a:xfrm>
            <a:off x="5643528" y="6410325"/>
            <a:ext cx="904944" cy="447675"/>
          </a:xfrm>
          <a:custGeom>
            <a:avLst/>
            <a:gdLst>
              <a:gd name="connsiteX0" fmla="*/ 452472 w 904944"/>
              <a:gd name="connsiteY0" fmla="*/ 0 h 447675"/>
              <a:gd name="connsiteX1" fmla="*/ 896278 w 904944"/>
              <a:gd name="connsiteY1" fmla="*/ 361713 h 447675"/>
              <a:gd name="connsiteX2" fmla="*/ 904944 w 904944"/>
              <a:gd name="connsiteY2" fmla="*/ 447675 h 447675"/>
              <a:gd name="connsiteX3" fmla="*/ 0 w 904944"/>
              <a:gd name="connsiteY3" fmla="*/ 447675 h 447675"/>
              <a:gd name="connsiteX4" fmla="*/ 8666 w 904944"/>
              <a:gd name="connsiteY4" fmla="*/ 361713 h 447675"/>
              <a:gd name="connsiteX5" fmla="*/ 452472 w 904944"/>
              <a:gd name="connsiteY5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4944" h="447675">
                <a:moveTo>
                  <a:pt x="452472" y="0"/>
                </a:moveTo>
                <a:cubicBezTo>
                  <a:pt x="671389" y="0"/>
                  <a:pt x="854037" y="155283"/>
                  <a:pt x="896278" y="361713"/>
                </a:cubicBezTo>
                <a:lnTo>
                  <a:pt x="904944" y="447675"/>
                </a:lnTo>
                <a:lnTo>
                  <a:pt x="0" y="447675"/>
                </a:lnTo>
                <a:lnTo>
                  <a:pt x="8666" y="361713"/>
                </a:lnTo>
                <a:cubicBezTo>
                  <a:pt x="50907" y="155283"/>
                  <a:pt x="233555" y="0"/>
                  <a:pt x="452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62449-1317-4F80-9F35-EAE18C37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C920-891B-44A7-8ADA-6FD6881BCD8C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434B9-5B8B-4E0C-A35B-AF770FD3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598" y="6356350"/>
            <a:ext cx="2743201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78B3D-C768-4414-9D93-8D269D7A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1451"/>
            <a:ext cx="2743200" cy="184666"/>
          </a:xfrm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598DBAD-472B-4D31-8670-5164AECB062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3D8BC8-8DC8-4AA2-85FB-0EA3FB0231BE}"/>
              </a:ext>
            </a:extLst>
          </p:cNvPr>
          <p:cNvGrpSpPr/>
          <p:nvPr userDrawn="1"/>
        </p:nvGrpSpPr>
        <p:grpSpPr>
          <a:xfrm>
            <a:off x="5394325" y="54733"/>
            <a:ext cx="1403350" cy="114300"/>
            <a:chOff x="228600" y="304800"/>
            <a:chExt cx="1403350" cy="1143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F7A828F-4D85-4D84-BE34-453F43EF4888}"/>
                </a:ext>
              </a:extLst>
            </p:cNvPr>
            <p:cNvSpPr/>
            <p:nvPr/>
          </p:nvSpPr>
          <p:spPr>
            <a:xfrm>
              <a:off x="22860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F5FC9F5-9C2B-47AC-9AA2-AA5B4B203E64}"/>
                </a:ext>
              </a:extLst>
            </p:cNvPr>
            <p:cNvSpPr/>
            <p:nvPr/>
          </p:nvSpPr>
          <p:spPr>
            <a:xfrm>
              <a:off x="71755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A21138F-1735-4661-AE58-809BAE26A8A2}"/>
                </a:ext>
              </a:extLst>
            </p:cNvPr>
            <p:cNvSpPr/>
            <p:nvPr/>
          </p:nvSpPr>
          <p:spPr>
            <a:xfrm>
              <a:off x="1206500" y="304800"/>
              <a:ext cx="425450" cy="114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16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DAC53-851D-482F-A8A6-4E9C31DB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6B65-0E44-4B7F-9597-EA02CFAC016D}" type="datetime1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8CFCE-26A8-47B6-ABF6-DDBAE92D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66284-04E6-4090-BD32-39844CF7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C52B0-3E57-4124-9E17-4060E388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93DD-5381-4E93-A042-C7F222037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0BF5-561D-46E1-9DEB-91AF69BAD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26028-E5F2-45BF-995A-B79123FF4C00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DB559-DAEF-40AA-A526-98349562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36ED-913D-43FC-B4CE-ABCD171B9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DBAD-472B-4D31-8670-5164AECB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2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5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@vihasharma1099" TargetMode="External"/><Relationship Id="rId5" Type="http://schemas.openxmlformats.org/officeDocument/2006/relationships/hyperlink" Target="https://www.linkedin.com/in/viha-sharma-6537a9188/" TargetMode="External"/><Relationship Id="rId4" Type="http://schemas.openxmlformats.org/officeDocument/2006/relationships/hyperlink" Target="mailto:vihasharma1099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8E9955-5DD6-4B18-8EE7-CBAC6217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ED5AB-B213-4442-BC75-83E0C1F75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E2F3B0-9524-4641-A682-FFB0FA857EB4}"/>
              </a:ext>
            </a:extLst>
          </p:cNvPr>
          <p:cNvSpPr/>
          <p:nvPr/>
        </p:nvSpPr>
        <p:spPr>
          <a:xfrm>
            <a:off x="0" y="1640380"/>
            <a:ext cx="12192000" cy="32584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81810-0C13-4C30-81CB-D54137239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23436" r="56797" b="23436"/>
          <a:stretch>
            <a:fillRect/>
          </a:stretch>
        </p:blipFill>
        <p:spPr>
          <a:xfrm>
            <a:off x="942975" y="1266826"/>
            <a:ext cx="4324350" cy="4324350"/>
          </a:xfrm>
          <a:custGeom>
            <a:avLst/>
            <a:gdLst>
              <a:gd name="connsiteX0" fmla="*/ 2162175 w 4324350"/>
              <a:gd name="connsiteY0" fmla="*/ 0 h 4324350"/>
              <a:gd name="connsiteX1" fmla="*/ 4324350 w 4324350"/>
              <a:gd name="connsiteY1" fmla="*/ 2162175 h 4324350"/>
              <a:gd name="connsiteX2" fmla="*/ 2162175 w 4324350"/>
              <a:gd name="connsiteY2" fmla="*/ 4324350 h 4324350"/>
              <a:gd name="connsiteX3" fmla="*/ 0 w 4324350"/>
              <a:gd name="connsiteY3" fmla="*/ 2162175 h 4324350"/>
              <a:gd name="connsiteX4" fmla="*/ 2162175 w 4324350"/>
              <a:gd name="connsiteY4" fmla="*/ 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4350" h="4324350">
                <a:moveTo>
                  <a:pt x="2162175" y="0"/>
                </a:moveTo>
                <a:cubicBezTo>
                  <a:pt x="3356312" y="0"/>
                  <a:pt x="4324350" y="968039"/>
                  <a:pt x="4324350" y="2162175"/>
                </a:cubicBezTo>
                <a:cubicBezTo>
                  <a:pt x="4324350" y="3356311"/>
                  <a:pt x="3356312" y="4324350"/>
                  <a:pt x="2162175" y="4324350"/>
                </a:cubicBezTo>
                <a:cubicBezTo>
                  <a:pt x="968039" y="4324350"/>
                  <a:pt x="0" y="3356311"/>
                  <a:pt x="0" y="2162175"/>
                </a:cubicBezTo>
                <a:cubicBezTo>
                  <a:pt x="0" y="968039"/>
                  <a:pt x="968039" y="0"/>
                  <a:pt x="2162175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4919C9-21B5-461A-AA38-EB6B3173A05F}"/>
              </a:ext>
            </a:extLst>
          </p:cNvPr>
          <p:cNvSpPr/>
          <p:nvPr/>
        </p:nvSpPr>
        <p:spPr>
          <a:xfrm>
            <a:off x="1105808" y="1429659"/>
            <a:ext cx="3998684" cy="399868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1B9853D-E289-4B7C-A749-1CC38583B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9203" y="2249369"/>
            <a:ext cx="5969680" cy="1495794"/>
          </a:xfrm>
        </p:spPr>
        <p:txBody>
          <a:bodyPr wrap="square" lIns="0" tIns="0" rIns="0" bIns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HOUSE GRADE CLASSIFICATION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Subtitle 13">
            <a:extLst>
              <a:ext uri="{FF2B5EF4-FFF2-40B4-BE49-F238E27FC236}">
                <a16:creationId xmlns:a16="http://schemas.microsoft.com/office/drawing/2014/main" id="{4A4EFA64-88D8-40B6-AE02-13E99A58D60E}"/>
              </a:ext>
            </a:extLst>
          </p:cNvPr>
          <p:cNvSpPr txBox="1">
            <a:spLocks/>
          </p:cNvSpPr>
          <p:nvPr/>
        </p:nvSpPr>
        <p:spPr>
          <a:xfrm>
            <a:off x="5549203" y="3955884"/>
            <a:ext cx="5969680" cy="6268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Project by Viha Sharma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DSFT-8</a:t>
            </a:r>
          </a:p>
        </p:txBody>
      </p:sp>
      <p:sp>
        <p:nvSpPr>
          <p:cNvPr id="2" name="Date Placeholder 140">
            <a:extLst>
              <a:ext uri="{FF2B5EF4-FFF2-40B4-BE49-F238E27FC236}">
                <a16:creationId xmlns:a16="http://schemas.microsoft.com/office/drawing/2014/main" id="{DB9899DD-E27C-9943-C74F-6206CBED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30558" y="6356655"/>
            <a:ext cx="2743200" cy="365125"/>
          </a:xfrm>
        </p:spPr>
        <p:txBody>
          <a:bodyPr/>
          <a:lstStyle/>
          <a:p>
            <a:pPr algn="r"/>
            <a:r>
              <a:rPr lang="en-US" dirty="0"/>
              <a:t>10/11/2022</a:t>
            </a:r>
          </a:p>
        </p:txBody>
      </p:sp>
    </p:spTree>
    <p:extLst>
      <p:ext uri="{BB962C8B-B14F-4D97-AF65-F5344CB8AC3E}">
        <p14:creationId xmlns:p14="http://schemas.microsoft.com/office/powerpoint/2010/main" val="91412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0CDF9-EDCC-4A5A-96B0-8ADF424C3D82}"/>
              </a:ext>
            </a:extLst>
          </p:cNvPr>
          <p:cNvSpPr/>
          <p:nvPr/>
        </p:nvSpPr>
        <p:spPr>
          <a:xfrm>
            <a:off x="586371" y="1425599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765AF-13B1-46A1-8246-DA7CE2B59BE9}"/>
              </a:ext>
            </a:extLst>
          </p:cNvPr>
          <p:cNvSpPr txBox="1"/>
          <p:nvPr/>
        </p:nvSpPr>
        <p:spPr>
          <a:xfrm>
            <a:off x="1578331" y="2198833"/>
            <a:ext cx="163830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Brief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Objective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F3A5F37-4F87-4B1E-930E-FD2BF15B19BE}"/>
              </a:ext>
            </a:extLst>
          </p:cNvPr>
          <p:cNvSpPr/>
          <p:nvPr/>
        </p:nvSpPr>
        <p:spPr>
          <a:xfrm>
            <a:off x="207448" y="870388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Problem</a:t>
            </a:r>
          </a:p>
        </p:txBody>
      </p:sp>
      <p:sp>
        <p:nvSpPr>
          <p:cNvPr id="140" name="Title 139">
            <a:extLst>
              <a:ext uri="{FF2B5EF4-FFF2-40B4-BE49-F238E27FC236}">
                <a16:creationId xmlns:a16="http://schemas.microsoft.com/office/drawing/2014/main" id="{37078B24-D0B3-4BFE-AAA4-7E72FB6E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CONTENTS</a:t>
            </a:r>
          </a:p>
        </p:txBody>
      </p: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F0C912A4-DC8D-4B44-AACF-327C5752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43E85-7D61-5A1E-84D8-B2C2339E3A73}"/>
              </a:ext>
            </a:extLst>
          </p:cNvPr>
          <p:cNvSpPr/>
          <p:nvPr/>
        </p:nvSpPr>
        <p:spPr>
          <a:xfrm>
            <a:off x="586371" y="3655544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0C0EA7-2C8A-4931-BD32-588C0D549743}"/>
              </a:ext>
            </a:extLst>
          </p:cNvPr>
          <p:cNvSpPr/>
          <p:nvPr/>
        </p:nvSpPr>
        <p:spPr>
          <a:xfrm>
            <a:off x="4607836" y="1425599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EB4E9-C1D6-4B5D-EB4B-96161D6D9369}"/>
              </a:ext>
            </a:extLst>
          </p:cNvPr>
          <p:cNvSpPr/>
          <p:nvPr/>
        </p:nvSpPr>
        <p:spPr>
          <a:xfrm>
            <a:off x="8629301" y="3655544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C3E17-7BEB-A9D0-BC17-57691ECBCA04}"/>
              </a:ext>
            </a:extLst>
          </p:cNvPr>
          <p:cNvSpPr/>
          <p:nvPr/>
        </p:nvSpPr>
        <p:spPr>
          <a:xfrm>
            <a:off x="4607835" y="3638575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F1A700-4112-BD5B-6A8F-E00CA4FA610B}"/>
              </a:ext>
            </a:extLst>
          </p:cNvPr>
          <p:cNvSpPr/>
          <p:nvPr/>
        </p:nvSpPr>
        <p:spPr>
          <a:xfrm>
            <a:off x="8629301" y="1425599"/>
            <a:ext cx="2724499" cy="15874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7BA2C6-3643-0A1E-1BC6-6C9A9EBAA020}"/>
              </a:ext>
            </a:extLst>
          </p:cNvPr>
          <p:cNvSpPr/>
          <p:nvPr/>
        </p:nvSpPr>
        <p:spPr>
          <a:xfrm>
            <a:off x="8079696" y="3297741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Insights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64B27F-2838-60D0-8E08-62BCBA1C692A}"/>
              </a:ext>
            </a:extLst>
          </p:cNvPr>
          <p:cNvSpPr/>
          <p:nvPr/>
        </p:nvSpPr>
        <p:spPr>
          <a:xfrm>
            <a:off x="8079696" y="1012768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Exploration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9B0C4F-6D05-19FE-9F2F-82F719432844}"/>
              </a:ext>
            </a:extLst>
          </p:cNvPr>
          <p:cNvSpPr/>
          <p:nvPr/>
        </p:nvSpPr>
        <p:spPr>
          <a:xfrm>
            <a:off x="4143572" y="3297741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Evaluation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6CBFE-46F2-F34D-7C43-5A7A5C74A194}"/>
              </a:ext>
            </a:extLst>
          </p:cNvPr>
          <p:cNvSpPr/>
          <p:nvPr/>
        </p:nvSpPr>
        <p:spPr>
          <a:xfrm>
            <a:off x="4143572" y="962292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Agenda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A4C576-5B1B-E475-984C-98FB9F69E6BC}"/>
              </a:ext>
            </a:extLst>
          </p:cNvPr>
          <p:cNvSpPr/>
          <p:nvPr/>
        </p:nvSpPr>
        <p:spPr>
          <a:xfrm>
            <a:off x="207448" y="3299305"/>
            <a:ext cx="1442676" cy="144267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215FF-0E1C-1D8C-52F3-CBB1AC588A29}"/>
              </a:ext>
            </a:extLst>
          </p:cNvPr>
          <p:cNvSpPr txBox="1"/>
          <p:nvPr/>
        </p:nvSpPr>
        <p:spPr>
          <a:xfrm>
            <a:off x="5598632" y="2219324"/>
            <a:ext cx="163830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Outlining the stages undertaking in this project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99A36-D0AE-4243-1CF8-CE980A510572}"/>
              </a:ext>
            </a:extLst>
          </p:cNvPr>
          <p:cNvSpPr txBox="1"/>
          <p:nvPr/>
        </p:nvSpPr>
        <p:spPr>
          <a:xfrm>
            <a:off x="9618932" y="2306554"/>
            <a:ext cx="163830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In-depth analysis of dataset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09D439-7CC7-8834-C09F-2FD380674963}"/>
              </a:ext>
            </a:extLst>
          </p:cNvPr>
          <p:cNvSpPr txBox="1"/>
          <p:nvPr/>
        </p:nvSpPr>
        <p:spPr>
          <a:xfrm>
            <a:off x="1578331" y="4381905"/>
            <a:ext cx="163830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Highlighting ML classification models to tackle the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1FC24-1E47-702A-6736-ED4DB1BC11D1}"/>
              </a:ext>
            </a:extLst>
          </p:cNvPr>
          <p:cNvSpPr txBox="1"/>
          <p:nvPr/>
        </p:nvSpPr>
        <p:spPr>
          <a:xfrm>
            <a:off x="5544377" y="4417251"/>
            <a:ext cx="163830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Reasoning behind choice of Optimal ML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49765-575C-7FB2-6EA8-0E9B1A9506A3}"/>
              </a:ext>
            </a:extLst>
          </p:cNvPr>
          <p:cNvSpPr txBox="1"/>
          <p:nvPr/>
        </p:nvSpPr>
        <p:spPr>
          <a:xfrm>
            <a:off x="9618932" y="4449269"/>
            <a:ext cx="163830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inferences derived from project for end-user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2014A-AE95-A06A-B87A-4A7A3DDDED06}"/>
              </a:ext>
            </a:extLst>
          </p:cNvPr>
          <p:cNvSpPr txBox="1"/>
          <p:nvPr/>
        </p:nvSpPr>
        <p:spPr>
          <a:xfrm>
            <a:off x="739600" y="1024980"/>
            <a:ext cx="37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7136F-2807-B86A-115B-16947CA1CCF7}"/>
              </a:ext>
            </a:extLst>
          </p:cNvPr>
          <p:cNvSpPr txBox="1"/>
          <p:nvPr/>
        </p:nvSpPr>
        <p:spPr>
          <a:xfrm>
            <a:off x="4675724" y="3461049"/>
            <a:ext cx="37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32A1A-4C0A-A221-FD7F-28E90184352D}"/>
              </a:ext>
            </a:extLst>
          </p:cNvPr>
          <p:cNvSpPr txBox="1"/>
          <p:nvPr/>
        </p:nvSpPr>
        <p:spPr>
          <a:xfrm>
            <a:off x="8611848" y="3469298"/>
            <a:ext cx="37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910579-C328-8E09-1152-B1720597B550}"/>
              </a:ext>
            </a:extLst>
          </p:cNvPr>
          <p:cNvSpPr txBox="1"/>
          <p:nvPr/>
        </p:nvSpPr>
        <p:spPr>
          <a:xfrm>
            <a:off x="739600" y="3486267"/>
            <a:ext cx="37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B18601-8527-1720-25F8-6FE271C2990D}"/>
              </a:ext>
            </a:extLst>
          </p:cNvPr>
          <p:cNvSpPr txBox="1"/>
          <p:nvPr/>
        </p:nvSpPr>
        <p:spPr>
          <a:xfrm>
            <a:off x="8629299" y="1100267"/>
            <a:ext cx="37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A5E96A-D532-DB1D-7C41-7ACCB3D2FA6B}"/>
              </a:ext>
            </a:extLst>
          </p:cNvPr>
          <p:cNvSpPr txBox="1"/>
          <p:nvPr/>
        </p:nvSpPr>
        <p:spPr>
          <a:xfrm>
            <a:off x="4611969" y="1125310"/>
            <a:ext cx="775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932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9ADA6F-3A64-4F56-B793-1EA11C8266AB}"/>
              </a:ext>
            </a:extLst>
          </p:cNvPr>
          <p:cNvCxnSpPr/>
          <p:nvPr/>
        </p:nvCxnSpPr>
        <p:spPr>
          <a:xfrm>
            <a:off x="0" y="2601721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E14A0C-723E-4FB7-A152-FA3476FB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3206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9F8D1-023B-4DDB-AB84-784C9DF8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FD8768-5953-FD54-B004-F679BD0EE6FD}"/>
              </a:ext>
            </a:extLst>
          </p:cNvPr>
          <p:cNvSpPr/>
          <p:nvPr/>
        </p:nvSpPr>
        <p:spPr>
          <a:xfrm>
            <a:off x="330739" y="1357668"/>
            <a:ext cx="3618798" cy="426101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600" dirty="0"/>
          </a:p>
          <a:p>
            <a:pPr algn="ctr"/>
            <a:r>
              <a:rPr lang="en-US" sz="1600" b="1" dirty="0"/>
              <a:t>Grade indicates the quality and condition of a residence. </a:t>
            </a:r>
          </a:p>
          <a:p>
            <a:pPr algn="ctr"/>
            <a:r>
              <a:rPr lang="en-US" sz="1600" dirty="0"/>
              <a:t>This strongly influences the homes’ value.</a:t>
            </a:r>
          </a:p>
          <a:p>
            <a:pPr algn="ctr"/>
            <a:r>
              <a:rPr lang="en-US" sz="1600" dirty="0"/>
              <a:t>The Grade can also be used by existing owners to list their properties for sale.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To facilitate different requirements of property buyers, real estate companies prefer categorizing various houses into different grades based on various parameters. </a:t>
            </a:r>
          </a:p>
          <a:p>
            <a:pPr algn="ctr"/>
            <a:endParaRPr lang="en-US" sz="1600" dirty="0"/>
          </a:p>
        </p:txBody>
      </p:sp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A40701D0-DBE4-944C-40A9-7F302CEE465E}"/>
              </a:ext>
            </a:extLst>
          </p:cNvPr>
          <p:cNvSpPr/>
          <p:nvPr/>
        </p:nvSpPr>
        <p:spPr>
          <a:xfrm>
            <a:off x="727869" y="764410"/>
            <a:ext cx="2790849" cy="1189713"/>
          </a:xfrm>
          <a:prstGeom prst="flowChartPreparation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PROBLEM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STATEMENT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0D3B55-6344-430C-9F41-A698739CE893}"/>
              </a:ext>
            </a:extLst>
          </p:cNvPr>
          <p:cNvSpPr/>
          <p:nvPr/>
        </p:nvSpPr>
        <p:spPr>
          <a:xfrm>
            <a:off x="4280275" y="1630314"/>
            <a:ext cx="3618798" cy="219553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Build a predictive model to determine the Grade of houses (The grades are A,B,C,D, and E)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ctr"/>
            <a:endParaRPr lang="en-IN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B94C4A-9C61-A7DF-D46D-9EACA49613C4}"/>
              </a:ext>
            </a:extLst>
          </p:cNvPr>
          <p:cNvSpPr/>
          <p:nvPr/>
        </p:nvSpPr>
        <p:spPr>
          <a:xfrm>
            <a:off x="8295548" y="1492886"/>
            <a:ext cx="3618798" cy="41258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 dirty="0"/>
          </a:p>
          <a:p>
            <a:pPr marL="228600" indent="-228600">
              <a:buAutoNum type="arabicPeriod"/>
            </a:pPr>
            <a:r>
              <a:rPr lang="en-IN" sz="1600" dirty="0"/>
              <a:t>Making data-driven decisions towards achievable goals</a:t>
            </a:r>
          </a:p>
          <a:p>
            <a:pPr marL="228600" indent="-228600">
              <a:buAutoNum type="arabicPeriod"/>
            </a:pPr>
            <a:endParaRPr lang="en-IN" sz="1600" dirty="0"/>
          </a:p>
          <a:p>
            <a:pPr marL="228600" indent="-228600">
              <a:buAutoNum type="arabicPeriod"/>
            </a:pPr>
            <a:r>
              <a:rPr lang="en-IN" sz="1600" dirty="0"/>
              <a:t>Improving customer care services and retention schemes</a:t>
            </a:r>
          </a:p>
          <a:p>
            <a:pPr marL="228600" indent="-228600">
              <a:buAutoNum type="arabicPeriod"/>
            </a:pPr>
            <a:endParaRPr lang="en-IN" sz="1600" dirty="0"/>
          </a:p>
          <a:p>
            <a:pPr marL="228600" indent="-228600">
              <a:buAutoNum type="arabicPeriod"/>
            </a:pPr>
            <a:r>
              <a:rPr lang="en-IN" sz="1600" dirty="0"/>
              <a:t>Helping agents better identify the ideal house for a clients </a:t>
            </a:r>
          </a:p>
          <a:p>
            <a:pPr marL="228600" indent="-228600">
              <a:buAutoNum type="arabicPeriod"/>
            </a:pPr>
            <a:endParaRPr lang="en-IN" sz="1600" dirty="0"/>
          </a:p>
          <a:p>
            <a:pPr marL="228600" indent="-228600">
              <a:buAutoNum type="arabicPeriod"/>
            </a:pPr>
            <a:r>
              <a:rPr lang="en-IN" sz="1600" dirty="0"/>
              <a:t>Helping home owners arrive at an appropriate valuation.</a:t>
            </a:r>
          </a:p>
          <a:p>
            <a:pPr algn="ctr"/>
            <a:endParaRPr lang="en-IN" sz="1600" dirty="0"/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51505719-7C10-1027-C65E-1D38F96A9D4D}"/>
              </a:ext>
            </a:extLst>
          </p:cNvPr>
          <p:cNvSpPr/>
          <p:nvPr/>
        </p:nvSpPr>
        <p:spPr>
          <a:xfrm>
            <a:off x="4676750" y="901838"/>
            <a:ext cx="2790849" cy="1189713"/>
          </a:xfrm>
          <a:prstGeom prst="flowChartPreparation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PROJECT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OBJECTIVE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5004AB12-22C3-B39B-768D-09DCA01337A4}"/>
              </a:ext>
            </a:extLst>
          </p:cNvPr>
          <p:cNvSpPr/>
          <p:nvPr/>
        </p:nvSpPr>
        <p:spPr>
          <a:xfrm>
            <a:off x="8723023" y="900239"/>
            <a:ext cx="2790849" cy="1189713"/>
          </a:xfrm>
          <a:prstGeom prst="flowChartPreparation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Segoe UI (Headings)"/>
                <a:ea typeface="Open Sans Light" panose="020B0306030504020204" pitchFamily="34" charset="0"/>
                <a:cs typeface="Open Sans Light" panose="020B0306030504020204" pitchFamily="34" charset="0"/>
              </a:rPr>
              <a:t>PROJECT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Segoe UI (Headings)"/>
                <a:ea typeface="Open Sans Light" panose="020B0306030504020204" pitchFamily="34" charset="0"/>
                <a:cs typeface="Open Sans Light" panose="020B0306030504020204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2242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5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39">
            <a:extLst>
              <a:ext uri="{FF2B5EF4-FFF2-40B4-BE49-F238E27FC236}">
                <a16:creationId xmlns:a16="http://schemas.microsoft.com/office/drawing/2014/main" id="{37078B24-D0B3-4BFE-AAA4-7E72FB6E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30" y="423339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AGENDA</a:t>
            </a:r>
          </a:p>
        </p:txBody>
      </p: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F0C912A4-DC8D-4B44-AACF-327C5752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4385E6-6A18-00F8-893E-B835B356926E}"/>
              </a:ext>
            </a:extLst>
          </p:cNvPr>
          <p:cNvGrpSpPr/>
          <p:nvPr/>
        </p:nvGrpSpPr>
        <p:grpSpPr>
          <a:xfrm>
            <a:off x="367597" y="1188558"/>
            <a:ext cx="3046004" cy="1652985"/>
            <a:chOff x="1767734" y="953581"/>
            <a:chExt cx="3046004" cy="16529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F6B299-1F75-F60F-EC13-C6CC6B5CA573}"/>
                </a:ext>
              </a:extLst>
            </p:cNvPr>
            <p:cNvGrpSpPr/>
            <p:nvPr/>
          </p:nvGrpSpPr>
          <p:grpSpPr>
            <a:xfrm>
              <a:off x="1767734" y="953581"/>
              <a:ext cx="3046004" cy="1652985"/>
              <a:chOff x="1893858" y="974601"/>
              <a:chExt cx="4095924" cy="1652985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15EFD93-5C18-4944-A300-C0800B3CAD43}"/>
                  </a:ext>
                </a:extLst>
              </p:cNvPr>
              <p:cNvSpPr/>
              <p:nvPr/>
            </p:nvSpPr>
            <p:spPr>
              <a:xfrm>
                <a:off x="1893858" y="1317241"/>
                <a:ext cx="4095924" cy="1310345"/>
              </a:xfrm>
              <a:prstGeom prst="rect">
                <a:avLst/>
              </a:prstGeom>
              <a:solidFill>
                <a:srgbClr val="DADFE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1050" b="0" i="0" dirty="0">
                    <a:solidFill>
                      <a:srgbClr val="000000"/>
                    </a:solidFill>
                    <a:effectLst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a. Dataset overview</a:t>
                </a:r>
                <a:br>
                  <a:rPr lang="en-IN" sz="105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IN" sz="1050" b="0" i="0" dirty="0">
                    <a:solidFill>
                      <a:srgbClr val="000000"/>
                    </a:solidFill>
                    <a:effectLst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b. Profile report generation</a:t>
                </a:r>
                <a:br>
                  <a:rPr lang="en-IN" sz="105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IN" sz="1050" b="0" i="0" dirty="0">
                    <a:solidFill>
                      <a:srgbClr val="000000"/>
                    </a:solidFill>
                    <a:effectLst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c. Univariate analysis</a:t>
                </a:r>
                <a:br>
                  <a:rPr lang="en-IN" sz="105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:r>
                  <a:rPr lang="en-IN" sz="1050" b="0" i="0" dirty="0">
                    <a:solidFill>
                      <a:srgbClr val="000000"/>
                    </a:solidFill>
                    <a:effectLst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d. Bivariate analysis</a:t>
                </a:r>
                <a:endPara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3" name="Round Same Side Corner Rectangle 17">
                <a:extLst>
                  <a:ext uri="{FF2B5EF4-FFF2-40B4-BE49-F238E27FC236}">
                    <a16:creationId xmlns:a16="http://schemas.microsoft.com/office/drawing/2014/main" id="{AB658955-1FDE-4F87-96A0-3F7CFC1A7080}"/>
                  </a:ext>
                </a:extLst>
              </p:cNvPr>
              <p:cNvSpPr/>
              <p:nvPr/>
            </p:nvSpPr>
            <p:spPr>
              <a:xfrm>
                <a:off x="1893858" y="974601"/>
                <a:ext cx="4095924" cy="418711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4" name="Rektangel 76">
              <a:extLst>
                <a:ext uri="{FF2B5EF4-FFF2-40B4-BE49-F238E27FC236}">
                  <a16:creationId xmlns:a16="http://schemas.microsoft.com/office/drawing/2014/main" id="{8A8B3B65-A215-4618-AD5D-41DE3B22A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401" y="1044434"/>
              <a:ext cx="231599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altLang="en-US" sz="1200" b="1" noProof="1">
                  <a:solidFill>
                    <a:srgbClr val="FFFFFF"/>
                  </a:solidFill>
                  <a:latin typeface="+mj-lt"/>
                </a:rPr>
                <a:t>1. Exploratory Data Analysis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7AD2D7-628C-E398-E559-8C5651612B42}"/>
              </a:ext>
            </a:extLst>
          </p:cNvPr>
          <p:cNvGrpSpPr/>
          <p:nvPr/>
        </p:nvGrpSpPr>
        <p:grpSpPr>
          <a:xfrm>
            <a:off x="2177506" y="4606133"/>
            <a:ext cx="3046005" cy="1578935"/>
            <a:chOff x="6202218" y="1074989"/>
            <a:chExt cx="3046004" cy="216221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15927F8-B8E8-4065-8282-197CA8394BBD}"/>
                </a:ext>
              </a:extLst>
            </p:cNvPr>
            <p:cNvSpPr/>
            <p:nvPr/>
          </p:nvSpPr>
          <p:spPr>
            <a:xfrm>
              <a:off x="6202219" y="1317242"/>
              <a:ext cx="3046003" cy="1919960"/>
            </a:xfrm>
            <a:prstGeom prst="rect">
              <a:avLst/>
            </a:prstGeom>
            <a:solidFill>
              <a:srgbClr val="DADFE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a. Check for duplicate records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b. Missing value treatment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c. Feature encoding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d. Correlation heatmap for feature selection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e. Partitioning Target and independent features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f. Feature scaling</a:t>
              </a:r>
              <a:endPara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06" name="Round Same Side Corner Rectangle 24">
              <a:extLst>
                <a:ext uri="{FF2B5EF4-FFF2-40B4-BE49-F238E27FC236}">
                  <a16:creationId xmlns:a16="http://schemas.microsoft.com/office/drawing/2014/main" id="{9ED050D3-82C1-4B91-8506-B5F2D5942499}"/>
                </a:ext>
              </a:extLst>
            </p:cNvPr>
            <p:cNvSpPr/>
            <p:nvPr/>
          </p:nvSpPr>
          <p:spPr>
            <a:xfrm>
              <a:off x="6202218" y="1074989"/>
              <a:ext cx="3046003" cy="573388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7" name="Rektangel 76">
              <a:extLst>
                <a:ext uri="{FF2B5EF4-FFF2-40B4-BE49-F238E27FC236}">
                  <a16:creationId xmlns:a16="http://schemas.microsoft.com/office/drawing/2014/main" id="{EFC3404B-0993-4208-BC96-B2500DEE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779" y="1219936"/>
              <a:ext cx="1624228" cy="23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altLang="en-US" sz="1200" b="1" noProof="1">
                  <a:solidFill>
                    <a:srgbClr val="FFFFFF"/>
                  </a:solidFill>
                  <a:latin typeface="+mj-lt"/>
                </a:rPr>
                <a:t>2. Data Preprocessing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01935B-CC9C-E1C8-81C5-57756599FC7F}"/>
              </a:ext>
            </a:extLst>
          </p:cNvPr>
          <p:cNvGrpSpPr/>
          <p:nvPr/>
        </p:nvGrpSpPr>
        <p:grpSpPr>
          <a:xfrm>
            <a:off x="8775138" y="1205261"/>
            <a:ext cx="3049264" cy="1636282"/>
            <a:chOff x="4418336" y="4373248"/>
            <a:chExt cx="3049264" cy="16362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044624-66EF-92B1-C88C-7671079D1491}"/>
                </a:ext>
              </a:extLst>
            </p:cNvPr>
            <p:cNvSpPr/>
            <p:nvPr/>
          </p:nvSpPr>
          <p:spPr>
            <a:xfrm>
              <a:off x="4421596" y="4607498"/>
              <a:ext cx="3046004" cy="1402032"/>
            </a:xfrm>
            <a:prstGeom prst="rect">
              <a:avLst/>
            </a:prstGeom>
            <a:solidFill>
              <a:srgbClr val="DADFE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Evaluate the performance of test data using: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(</a:t>
              </a:r>
              <a:r>
                <a:rPr lang="en-US" sz="1050" b="0" i="0" dirty="0" err="1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</a:t>
              </a:r>
              <a:r>
                <a:rPr lang="en-US" sz="1050" dirty="0">
                  <a:solidFill>
                    <a:srgbClr val="00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) A</a:t>
              </a: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ccuracy score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(ii) F1 score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(iii) </a:t>
              </a:r>
              <a:r>
                <a:rPr lang="en-US" sz="1050" dirty="0">
                  <a:solidFill>
                    <a:srgbClr val="00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</a:t>
              </a: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recision score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(iv) Recall score</a:t>
              </a:r>
              <a:endPara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" name="Round Same Side Corner Rectangle 30">
              <a:extLst>
                <a:ext uri="{FF2B5EF4-FFF2-40B4-BE49-F238E27FC236}">
                  <a16:creationId xmlns:a16="http://schemas.microsoft.com/office/drawing/2014/main" id="{95EF2994-3E8D-5455-569F-4A9B2A15510B}"/>
                </a:ext>
              </a:extLst>
            </p:cNvPr>
            <p:cNvSpPr/>
            <p:nvPr/>
          </p:nvSpPr>
          <p:spPr>
            <a:xfrm>
              <a:off x="4418336" y="4373248"/>
              <a:ext cx="3046005" cy="391330"/>
            </a:xfrm>
            <a:prstGeom prst="round2SameRect">
              <a:avLst>
                <a:gd name="adj1" fmla="val 27778"/>
                <a:gd name="adj2" fmla="val 0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200" b="1" noProof="1">
                  <a:solidFill>
                    <a:srgbClr val="FFFFFF"/>
                  </a:solidFill>
                  <a:latin typeface="+mj-lt"/>
                </a:rPr>
                <a:t>5. Model Evaluation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B76076-F7B3-E729-A6DF-CAF78E7F086A}"/>
              </a:ext>
            </a:extLst>
          </p:cNvPr>
          <p:cNvGrpSpPr/>
          <p:nvPr/>
        </p:nvGrpSpPr>
        <p:grpSpPr>
          <a:xfrm>
            <a:off x="4572997" y="1191358"/>
            <a:ext cx="3046005" cy="1650185"/>
            <a:chOff x="7274933" y="1173317"/>
            <a:chExt cx="3046005" cy="16501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78F6C2-C5FC-E6A2-DCFF-2963A22FA842}"/>
                </a:ext>
              </a:extLst>
            </p:cNvPr>
            <p:cNvSpPr/>
            <p:nvPr/>
          </p:nvSpPr>
          <p:spPr>
            <a:xfrm>
              <a:off x="7274934" y="1421470"/>
              <a:ext cx="3046004" cy="1402032"/>
            </a:xfrm>
            <a:prstGeom prst="rect">
              <a:avLst/>
            </a:prstGeom>
            <a:solidFill>
              <a:srgbClr val="DADFE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50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5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defRPr/>
              </a:pPr>
              <a:r>
                <a:rPr lang="en-IN" sz="1050" b="1" dirty="0">
                  <a:solidFill>
                    <a:srgbClr val="00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10 Models used: </a:t>
              </a:r>
              <a:r>
                <a:rPr lang="en-IN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Logistic Regression, Decision Trees Classifier, Gaussian Naive Bayes, SVC, </a:t>
              </a:r>
              <a:r>
                <a:rPr lang="en-IN" sz="1050" b="0" i="0" dirty="0" err="1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XGBoost</a:t>
              </a:r>
              <a:r>
                <a:rPr lang="en-IN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Classifier, KNN Classifier, Random Forest Classifier, </a:t>
              </a:r>
              <a:r>
                <a:rPr lang="en-IN" sz="1050" b="0" i="0" dirty="0" err="1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Adaboost</a:t>
              </a:r>
              <a:r>
                <a:rPr lang="en-IN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Classifier, Stacking Classifier</a:t>
              </a:r>
            </a:p>
            <a:p>
              <a:pPr>
                <a:defRPr/>
              </a:pPr>
              <a:endParaRPr lang="en-IN" sz="105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defRPr/>
              </a:pPr>
              <a:r>
                <a:rPr lang="en-IN" sz="1050" dirty="0">
                  <a:solidFill>
                    <a:srgbClr val="00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Perform Hyperparameter tuning: </a:t>
              </a:r>
              <a:r>
                <a:rPr lang="en-IN" sz="1050" dirty="0" err="1">
                  <a:solidFill>
                    <a:srgbClr val="00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GridSearchCV</a:t>
              </a:r>
              <a:br>
                <a:rPr lang="en-IN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endPara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2" name="Round Same Side Corner Rectangle 27">
              <a:extLst>
                <a:ext uri="{FF2B5EF4-FFF2-40B4-BE49-F238E27FC236}">
                  <a16:creationId xmlns:a16="http://schemas.microsoft.com/office/drawing/2014/main" id="{624CEFAD-9546-4A5F-B852-5349A700C157}"/>
                </a:ext>
              </a:extLst>
            </p:cNvPr>
            <p:cNvSpPr/>
            <p:nvPr/>
          </p:nvSpPr>
          <p:spPr>
            <a:xfrm>
              <a:off x="7274933" y="1173317"/>
              <a:ext cx="3046004" cy="418711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3" name="Rektangel 76">
              <a:extLst>
                <a:ext uri="{FF2B5EF4-FFF2-40B4-BE49-F238E27FC236}">
                  <a16:creationId xmlns:a16="http://schemas.microsoft.com/office/drawing/2014/main" id="{FB713877-EEF4-4DDF-9FA5-EC95F20C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395" y="1257426"/>
              <a:ext cx="13910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altLang="en-US" sz="1200" b="1" noProof="1">
                  <a:solidFill>
                    <a:srgbClr val="FFFFFF"/>
                  </a:solidFill>
                  <a:latin typeface="+mj-lt"/>
                </a:rPr>
                <a:t>3. Building Models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15A420-D785-141D-200A-CF7F1D1C7807}"/>
              </a:ext>
            </a:extLst>
          </p:cNvPr>
          <p:cNvGrpSpPr/>
          <p:nvPr/>
        </p:nvGrpSpPr>
        <p:grpSpPr>
          <a:xfrm>
            <a:off x="6732743" y="4606134"/>
            <a:ext cx="3046004" cy="1578934"/>
            <a:chOff x="7119610" y="1221554"/>
            <a:chExt cx="3046004" cy="15206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21C46D-BE74-C151-BEDC-3665E3A5E4AB}"/>
                </a:ext>
              </a:extLst>
            </p:cNvPr>
            <p:cNvSpPr/>
            <p:nvPr/>
          </p:nvSpPr>
          <p:spPr>
            <a:xfrm>
              <a:off x="7119610" y="1340209"/>
              <a:ext cx="3046004" cy="1402032"/>
            </a:xfrm>
            <a:prstGeom prst="rect">
              <a:avLst/>
            </a:prstGeom>
            <a:solidFill>
              <a:srgbClr val="DADFE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0" i="0" dirty="0" err="1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</a:t>
              </a: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Apply feature scaling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ii. Apply Pipelines to tuned Regressors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iii. Fit each pipeline with training data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iv. Evaluate test accuracy of each model</a:t>
              </a:r>
              <a:br>
                <a:rPr lang="en-US" sz="105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0" i="0" dirty="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v. Predict the test data for each model</a:t>
              </a:r>
              <a:endPara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4" name="Round Same Side Corner Rectangle 30">
              <a:extLst>
                <a:ext uri="{FF2B5EF4-FFF2-40B4-BE49-F238E27FC236}">
                  <a16:creationId xmlns:a16="http://schemas.microsoft.com/office/drawing/2014/main" id="{CD3E9EF2-EEF4-4173-9F25-E7F0A8E26CEE}"/>
                </a:ext>
              </a:extLst>
            </p:cNvPr>
            <p:cNvSpPr/>
            <p:nvPr/>
          </p:nvSpPr>
          <p:spPr>
            <a:xfrm>
              <a:off x="7119610" y="1221554"/>
              <a:ext cx="3046004" cy="418711"/>
            </a:xfrm>
            <a:prstGeom prst="round2SameRect">
              <a:avLst>
                <a:gd name="adj1" fmla="val 27778"/>
                <a:gd name="adj2" fmla="val 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5" name="Rektangel 76">
              <a:extLst>
                <a:ext uri="{FF2B5EF4-FFF2-40B4-BE49-F238E27FC236}">
                  <a16:creationId xmlns:a16="http://schemas.microsoft.com/office/drawing/2014/main" id="{B34876AA-A960-46F6-90BA-BA501E8AE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528" y="1306903"/>
              <a:ext cx="16021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altLang="en-US" sz="1200" b="1" noProof="1">
                  <a:solidFill>
                    <a:srgbClr val="FFFFFF"/>
                  </a:solidFill>
                  <a:latin typeface="+mj-lt"/>
                </a:rPr>
                <a:t>4. Building Pipelines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16690-1D70-FBBF-FEEE-2D209FC46DE3}"/>
              </a:ext>
            </a:extLst>
          </p:cNvPr>
          <p:cNvCxnSpPr/>
          <p:nvPr/>
        </p:nvCxnSpPr>
        <p:spPr>
          <a:xfrm>
            <a:off x="0" y="3647090"/>
            <a:ext cx="1226557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254C35A-964E-EF04-3FEF-7B7739CF33AC}"/>
              </a:ext>
            </a:extLst>
          </p:cNvPr>
          <p:cNvSpPr/>
          <p:nvPr/>
        </p:nvSpPr>
        <p:spPr>
          <a:xfrm>
            <a:off x="988950" y="3218993"/>
            <a:ext cx="1004309" cy="9999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A6FCDA-C837-D32E-775E-34CD2827D752}"/>
              </a:ext>
            </a:extLst>
          </p:cNvPr>
          <p:cNvSpPr/>
          <p:nvPr/>
        </p:nvSpPr>
        <p:spPr>
          <a:xfrm>
            <a:off x="3222119" y="3218993"/>
            <a:ext cx="1004309" cy="9999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36F04B-413B-FA5C-CEAE-7D96BC84E6FE}"/>
              </a:ext>
            </a:extLst>
          </p:cNvPr>
          <p:cNvSpPr/>
          <p:nvPr/>
        </p:nvSpPr>
        <p:spPr>
          <a:xfrm>
            <a:off x="9921625" y="3218993"/>
            <a:ext cx="1004309" cy="9999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CD66CD-EC5C-436E-7F69-5756E4A2C1BB}"/>
              </a:ext>
            </a:extLst>
          </p:cNvPr>
          <p:cNvSpPr/>
          <p:nvPr/>
        </p:nvSpPr>
        <p:spPr>
          <a:xfrm>
            <a:off x="7696609" y="3218993"/>
            <a:ext cx="1004309" cy="9999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00EBB9-CB54-FA04-D130-E3638FC22443}"/>
              </a:ext>
            </a:extLst>
          </p:cNvPr>
          <p:cNvSpPr/>
          <p:nvPr/>
        </p:nvSpPr>
        <p:spPr>
          <a:xfrm>
            <a:off x="5455288" y="3218993"/>
            <a:ext cx="1004309" cy="9999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B2F4384F-CA22-9733-25D9-49AD96C9D2B7}"/>
              </a:ext>
            </a:extLst>
          </p:cNvPr>
          <p:cNvSpPr/>
          <p:nvPr/>
        </p:nvSpPr>
        <p:spPr>
          <a:xfrm rot="19109669">
            <a:off x="1142252" y="3430621"/>
            <a:ext cx="653756" cy="653756"/>
          </a:xfrm>
          <a:prstGeom prst="teardrop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C21D266A-6A16-9934-D398-B69E42DA483D}"/>
              </a:ext>
            </a:extLst>
          </p:cNvPr>
          <p:cNvSpPr/>
          <p:nvPr/>
        </p:nvSpPr>
        <p:spPr>
          <a:xfrm rot="19109669">
            <a:off x="10096901" y="3430621"/>
            <a:ext cx="653756" cy="653756"/>
          </a:xfrm>
          <a:prstGeom prst="teardrop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245C31DF-4F26-2ABC-F512-91AE32343B99}"/>
              </a:ext>
            </a:extLst>
          </p:cNvPr>
          <p:cNvSpPr/>
          <p:nvPr/>
        </p:nvSpPr>
        <p:spPr>
          <a:xfrm rot="19109669">
            <a:off x="5630563" y="3441457"/>
            <a:ext cx="653756" cy="653756"/>
          </a:xfrm>
          <a:prstGeom prst="teardrop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9E012BBD-C8F0-5C67-B9A1-26346B372407}"/>
              </a:ext>
            </a:extLst>
          </p:cNvPr>
          <p:cNvSpPr/>
          <p:nvPr/>
        </p:nvSpPr>
        <p:spPr>
          <a:xfrm rot="8100000">
            <a:off x="3387266" y="3320211"/>
            <a:ext cx="653756" cy="653756"/>
          </a:xfrm>
          <a:prstGeom prst="teardrop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ardrop 33">
            <a:extLst>
              <a:ext uri="{FF2B5EF4-FFF2-40B4-BE49-F238E27FC236}">
                <a16:creationId xmlns:a16="http://schemas.microsoft.com/office/drawing/2014/main" id="{3ED68EA9-31E5-38BE-06C0-1E78A393F338}"/>
              </a:ext>
            </a:extLst>
          </p:cNvPr>
          <p:cNvSpPr/>
          <p:nvPr/>
        </p:nvSpPr>
        <p:spPr>
          <a:xfrm rot="8100000">
            <a:off x="7858238" y="3320212"/>
            <a:ext cx="653756" cy="653756"/>
          </a:xfrm>
          <a:prstGeom prst="teardrop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2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39">
            <a:extLst>
              <a:ext uri="{FF2B5EF4-FFF2-40B4-BE49-F238E27FC236}">
                <a16:creationId xmlns:a16="http://schemas.microsoft.com/office/drawing/2014/main" id="{37078B24-D0B3-4BFE-AAA4-7E72FB6E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78" y="322690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ANALYSIS</a:t>
            </a:r>
          </a:p>
        </p:txBody>
      </p: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F0C912A4-DC8D-4B44-AACF-327C5752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E3AD87-FAB8-45F1-A6BD-8B99614EA63E}"/>
              </a:ext>
            </a:extLst>
          </p:cNvPr>
          <p:cNvSpPr/>
          <p:nvPr/>
        </p:nvSpPr>
        <p:spPr>
          <a:xfrm>
            <a:off x="8488514" y="1519715"/>
            <a:ext cx="3470124" cy="2063285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ktangel 76">
            <a:extLst>
              <a:ext uri="{FF2B5EF4-FFF2-40B4-BE49-F238E27FC236}">
                <a16:creationId xmlns:a16="http://schemas.microsoft.com/office/drawing/2014/main" id="{5337A145-873B-4C4F-AD1B-F8310B29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407" y="1189529"/>
            <a:ext cx="19961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sz="1200" b="1" noProof="1">
                <a:solidFill>
                  <a:srgbClr val="FFFFFF"/>
                </a:solidFill>
                <a:latin typeface="+mj-lt"/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C77142-92FA-6A8C-E62E-BFA9AF90ECA1}"/>
              </a:ext>
            </a:extLst>
          </p:cNvPr>
          <p:cNvGrpSpPr/>
          <p:nvPr/>
        </p:nvGrpSpPr>
        <p:grpSpPr>
          <a:xfrm>
            <a:off x="2521744" y="1532415"/>
            <a:ext cx="2864644" cy="2025405"/>
            <a:chOff x="2521744" y="1170697"/>
            <a:chExt cx="2864644" cy="202540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B5C1F2-8CB8-4D46-8DE7-3A8252217BC9}"/>
                </a:ext>
              </a:extLst>
            </p:cNvPr>
            <p:cNvSpPr/>
            <p:nvPr/>
          </p:nvSpPr>
          <p:spPr>
            <a:xfrm>
              <a:off x="2521744" y="1170697"/>
              <a:ext cx="2864644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8B0023-9790-90D8-3CD6-EF660D33E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683" y="1246821"/>
              <a:ext cx="2673487" cy="1828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5B8B7-9FC3-2D67-4100-FEB3FE261E1A}"/>
              </a:ext>
            </a:extLst>
          </p:cNvPr>
          <p:cNvGrpSpPr/>
          <p:nvPr/>
        </p:nvGrpSpPr>
        <p:grpSpPr>
          <a:xfrm>
            <a:off x="5498075" y="1532415"/>
            <a:ext cx="2864644" cy="2025405"/>
            <a:chOff x="5512402" y="1952277"/>
            <a:chExt cx="2864644" cy="20254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8EE557-9902-998E-1099-FAD6E4C9B14E}"/>
                </a:ext>
              </a:extLst>
            </p:cNvPr>
            <p:cNvSpPr/>
            <p:nvPr/>
          </p:nvSpPr>
          <p:spPr>
            <a:xfrm>
              <a:off x="5512402" y="1952277"/>
              <a:ext cx="2864644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B9827E-BACB-1867-23C1-C35E13E6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197" y="2034223"/>
              <a:ext cx="2667137" cy="18415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B88DB5-AAED-3B5C-83DE-DC0D9DA93207}"/>
              </a:ext>
            </a:extLst>
          </p:cNvPr>
          <p:cNvGrpSpPr/>
          <p:nvPr/>
        </p:nvGrpSpPr>
        <p:grpSpPr>
          <a:xfrm>
            <a:off x="137642" y="4069633"/>
            <a:ext cx="2864644" cy="2025405"/>
            <a:chOff x="2400630" y="2237459"/>
            <a:chExt cx="2864644" cy="20254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E7655B-CCE8-771D-350A-BA10FC25F45C}"/>
                </a:ext>
              </a:extLst>
            </p:cNvPr>
            <p:cNvSpPr/>
            <p:nvPr/>
          </p:nvSpPr>
          <p:spPr>
            <a:xfrm>
              <a:off x="2400630" y="2237459"/>
              <a:ext cx="2864644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E025A0-5CB3-DEB3-6BB5-24E2396FC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971" y="2353181"/>
              <a:ext cx="2565532" cy="1822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E942C8-BA71-492C-832B-EBA5D5A3B331}"/>
              </a:ext>
            </a:extLst>
          </p:cNvPr>
          <p:cNvGrpSpPr/>
          <p:nvPr/>
        </p:nvGrpSpPr>
        <p:grpSpPr>
          <a:xfrm>
            <a:off x="3050772" y="4083924"/>
            <a:ext cx="2864644" cy="2025405"/>
            <a:chOff x="3294432" y="3334316"/>
            <a:chExt cx="2864644" cy="20254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906A64-47B0-4B42-F888-247D2FC88B4D}"/>
                </a:ext>
              </a:extLst>
            </p:cNvPr>
            <p:cNvSpPr/>
            <p:nvPr/>
          </p:nvSpPr>
          <p:spPr>
            <a:xfrm>
              <a:off x="3294432" y="3334316"/>
              <a:ext cx="2864644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46D4C1-2780-B07E-BE88-4ADE9E9F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201" y="3426289"/>
              <a:ext cx="2736991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B74404-B754-40EB-74F6-22F11E2E0744}"/>
              </a:ext>
            </a:extLst>
          </p:cNvPr>
          <p:cNvGrpSpPr/>
          <p:nvPr/>
        </p:nvGrpSpPr>
        <p:grpSpPr>
          <a:xfrm>
            <a:off x="6017079" y="4083924"/>
            <a:ext cx="2864644" cy="2025405"/>
            <a:chOff x="5822720" y="3891284"/>
            <a:chExt cx="2864644" cy="20254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DC4188-C5A3-8A73-9FEB-57FAEE30D6E0}"/>
                </a:ext>
              </a:extLst>
            </p:cNvPr>
            <p:cNvSpPr/>
            <p:nvPr/>
          </p:nvSpPr>
          <p:spPr>
            <a:xfrm>
              <a:off x="5822720" y="3891284"/>
              <a:ext cx="2864644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2B37FE-80FF-2FB3-0DBC-6700A15EE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7241" y="4008590"/>
              <a:ext cx="2705239" cy="1790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072EB45-F7D5-9AAF-31CC-E45AE62684DF}"/>
              </a:ext>
            </a:extLst>
          </p:cNvPr>
          <p:cNvSpPr/>
          <p:nvPr/>
        </p:nvSpPr>
        <p:spPr>
          <a:xfrm>
            <a:off x="8983386" y="3930735"/>
            <a:ext cx="2975252" cy="2218287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 The lowest grade houses have the least area.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The highest grade houses have the greatest number of rooms, washrooms, bedrooms, expected price, and floors.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 On average, lower grade houses do not have roofs.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4. The lowest grade houses tend to have the lowest API.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2E27E8-BF22-5DCD-5AD8-346C777C3669}"/>
              </a:ext>
            </a:extLst>
          </p:cNvPr>
          <p:cNvGrpSpPr/>
          <p:nvPr/>
        </p:nvGrpSpPr>
        <p:grpSpPr>
          <a:xfrm>
            <a:off x="8543311" y="1664655"/>
            <a:ext cx="1103132" cy="1762119"/>
            <a:chOff x="4826844" y="3629950"/>
            <a:chExt cx="1717427" cy="1219396"/>
          </a:xfrm>
        </p:grpSpPr>
        <p:sp>
          <p:nvSpPr>
            <p:cNvPr id="29" name="Google Shape;594;p52">
              <a:extLst>
                <a:ext uri="{FF2B5EF4-FFF2-40B4-BE49-F238E27FC236}">
                  <a16:creationId xmlns:a16="http://schemas.microsoft.com/office/drawing/2014/main" id="{73684F8C-CBA9-162B-16CC-526C18C28AF3}"/>
                </a:ext>
              </a:extLst>
            </p:cNvPr>
            <p:cNvSpPr/>
            <p:nvPr/>
          </p:nvSpPr>
          <p:spPr>
            <a:xfrm>
              <a:off x="4892281" y="3629950"/>
              <a:ext cx="1229395" cy="1219396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31;p52">
              <a:extLst>
                <a:ext uri="{FF2B5EF4-FFF2-40B4-BE49-F238E27FC236}">
                  <a16:creationId xmlns:a16="http://schemas.microsoft.com/office/drawing/2014/main" id="{A611838D-78EE-E6BB-23F6-C5E61E353437}"/>
                </a:ext>
              </a:extLst>
            </p:cNvPr>
            <p:cNvSpPr txBox="1"/>
            <p:nvPr/>
          </p:nvSpPr>
          <p:spPr>
            <a:xfrm>
              <a:off x="4826844" y="3765250"/>
              <a:ext cx="1717427" cy="947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3,000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Records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</a:t>
              </a:r>
              <a:r>
                <a:rPr lang="e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eatures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(1 non-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</a:t>
              </a:r>
              <a:r>
                <a:rPr lang="en" sz="10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umerical)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A9287B-86E3-2339-ADD2-5304B70956BC}"/>
              </a:ext>
            </a:extLst>
          </p:cNvPr>
          <p:cNvGrpSpPr/>
          <p:nvPr/>
        </p:nvGrpSpPr>
        <p:grpSpPr>
          <a:xfrm>
            <a:off x="9465153" y="1796760"/>
            <a:ext cx="2414228" cy="716829"/>
            <a:chOff x="6681752" y="3626069"/>
            <a:chExt cx="1737270" cy="859231"/>
          </a:xfrm>
        </p:grpSpPr>
        <p:sp>
          <p:nvSpPr>
            <p:cNvPr id="34" name="Google Shape;595;p52">
              <a:extLst>
                <a:ext uri="{FF2B5EF4-FFF2-40B4-BE49-F238E27FC236}">
                  <a16:creationId xmlns:a16="http://schemas.microsoft.com/office/drawing/2014/main" id="{FB0D5DC5-BCC8-6301-C158-16CA34DE8A1B}"/>
                </a:ext>
              </a:extLst>
            </p:cNvPr>
            <p:cNvSpPr/>
            <p:nvPr/>
          </p:nvSpPr>
          <p:spPr>
            <a:xfrm>
              <a:off x="6681752" y="3626069"/>
              <a:ext cx="1737270" cy="859231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632;p52">
              <a:extLst>
                <a:ext uri="{FF2B5EF4-FFF2-40B4-BE49-F238E27FC236}">
                  <a16:creationId xmlns:a16="http://schemas.microsoft.com/office/drawing/2014/main" id="{C06481EE-1B4D-F85F-4FEC-9FFBC382A8D1}"/>
                </a:ext>
              </a:extLst>
            </p:cNvPr>
            <p:cNvSpPr txBox="1"/>
            <p:nvPr/>
          </p:nvSpPr>
          <p:spPr>
            <a:xfrm>
              <a:off x="6876002" y="3776099"/>
              <a:ext cx="1468585" cy="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Target Feature</a:t>
              </a:r>
            </a:p>
            <a:p>
              <a:pPr marL="0" lvl="0" indent="0" algn="ctr" rtl="0">
                <a:lnSpc>
                  <a:spcPts val="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Grade</a:t>
              </a:r>
              <a:endParaRPr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3D2D6-D41E-2E31-33B0-039E4B45ABBF}"/>
              </a:ext>
            </a:extLst>
          </p:cNvPr>
          <p:cNvGrpSpPr/>
          <p:nvPr/>
        </p:nvGrpSpPr>
        <p:grpSpPr>
          <a:xfrm>
            <a:off x="9454260" y="2620089"/>
            <a:ext cx="2425122" cy="778224"/>
            <a:chOff x="7988617" y="3640834"/>
            <a:chExt cx="1057009" cy="1219395"/>
          </a:xfrm>
        </p:grpSpPr>
        <p:sp>
          <p:nvSpPr>
            <p:cNvPr id="37" name="Google Shape;594;p52">
              <a:extLst>
                <a:ext uri="{FF2B5EF4-FFF2-40B4-BE49-F238E27FC236}">
                  <a16:creationId xmlns:a16="http://schemas.microsoft.com/office/drawing/2014/main" id="{6A3CC963-05F2-1AE4-C8FF-B1D600382EC6}"/>
                </a:ext>
              </a:extLst>
            </p:cNvPr>
            <p:cNvSpPr/>
            <p:nvPr/>
          </p:nvSpPr>
          <p:spPr>
            <a:xfrm>
              <a:off x="7988617" y="3640834"/>
              <a:ext cx="1057009" cy="121939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31;p52">
              <a:extLst>
                <a:ext uri="{FF2B5EF4-FFF2-40B4-BE49-F238E27FC236}">
                  <a16:creationId xmlns:a16="http://schemas.microsoft.com/office/drawing/2014/main" id="{AB57D660-DA61-7789-E033-B61D32257910}"/>
                </a:ext>
              </a:extLst>
            </p:cNvPr>
            <p:cNvSpPr txBox="1"/>
            <p:nvPr/>
          </p:nvSpPr>
          <p:spPr>
            <a:xfrm>
              <a:off x="8007153" y="3733494"/>
              <a:ext cx="993387" cy="947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Model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5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Supervised learning Classifier</a:t>
              </a:r>
              <a:endParaRPr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2BDC124-C924-FBA9-640A-837C21BF51DA}"/>
              </a:ext>
            </a:extLst>
          </p:cNvPr>
          <p:cNvSpPr/>
          <p:nvPr/>
        </p:nvSpPr>
        <p:spPr>
          <a:xfrm>
            <a:off x="9650273" y="1336640"/>
            <a:ext cx="1313337" cy="33530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68D08B-76B7-E471-9CEB-803B9390A2AF}"/>
              </a:ext>
            </a:extLst>
          </p:cNvPr>
          <p:cNvSpPr/>
          <p:nvPr/>
        </p:nvSpPr>
        <p:spPr>
          <a:xfrm>
            <a:off x="9532217" y="3710256"/>
            <a:ext cx="1877589" cy="3593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Key Insights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107FB3-4DC8-2651-9AA9-454C88C9BE8E}"/>
              </a:ext>
            </a:extLst>
          </p:cNvPr>
          <p:cNvGrpSpPr/>
          <p:nvPr/>
        </p:nvGrpSpPr>
        <p:grpSpPr>
          <a:xfrm>
            <a:off x="98515" y="1532415"/>
            <a:ext cx="2367385" cy="2025405"/>
            <a:chOff x="105339" y="1170697"/>
            <a:chExt cx="2367385" cy="202540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95B210-54C5-28F0-D67D-37DE3F14DE65}"/>
                </a:ext>
              </a:extLst>
            </p:cNvPr>
            <p:cNvSpPr/>
            <p:nvPr/>
          </p:nvSpPr>
          <p:spPr>
            <a:xfrm>
              <a:off x="105339" y="1170697"/>
              <a:ext cx="2367385" cy="2025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7BADF6A-A711-40B1-047D-0AEE6358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97" y="1258255"/>
              <a:ext cx="2241709" cy="1828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49" name="Table 49">
            <a:extLst>
              <a:ext uri="{FF2B5EF4-FFF2-40B4-BE49-F238E27FC236}">
                <a16:creationId xmlns:a16="http://schemas.microsoft.com/office/drawing/2014/main" id="{3B5FD9B4-DAAF-8EAE-5D38-A9F200F2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63994"/>
              </p:ext>
            </p:extLst>
          </p:nvPr>
        </p:nvGraphicFramePr>
        <p:xfrm>
          <a:off x="171971" y="94034"/>
          <a:ext cx="2171179" cy="1242606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38707">
                  <a:extLst>
                    <a:ext uri="{9D8B030D-6E8A-4147-A177-3AD203B41FA5}">
                      <a16:colId xmlns:a16="http://schemas.microsoft.com/office/drawing/2014/main" val="4229826005"/>
                    </a:ext>
                  </a:extLst>
                </a:gridCol>
                <a:gridCol w="1132472">
                  <a:extLst>
                    <a:ext uri="{9D8B030D-6E8A-4147-A177-3AD203B41FA5}">
                      <a16:colId xmlns:a16="http://schemas.microsoft.com/office/drawing/2014/main" val="346874855"/>
                    </a:ext>
                  </a:extLst>
                </a:gridCol>
              </a:tblGrid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ACTUAL GRADE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ENCODED GRADE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60699"/>
                  </a:ext>
                </a:extLst>
              </a:tr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A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286829"/>
                  </a:ext>
                </a:extLst>
              </a:tr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54626"/>
                  </a:ext>
                </a:extLst>
              </a:tr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10995"/>
                  </a:ext>
                </a:extLst>
              </a:tr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555495"/>
                  </a:ext>
                </a:extLst>
              </a:tr>
              <a:tr h="207101"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09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73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5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7D682D-8D99-4917-8D93-12BF420EA21C}"/>
              </a:ext>
            </a:extLst>
          </p:cNvPr>
          <p:cNvSpPr/>
          <p:nvPr/>
        </p:nvSpPr>
        <p:spPr>
          <a:xfrm>
            <a:off x="490728" y="1654845"/>
            <a:ext cx="11103864" cy="46026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F79F9-2A36-45EB-A259-3447331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Metrics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32375-C916-4069-A30F-32A9119F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10B4A87-6BBE-4D77-A1BF-CA67E81D7D81}"/>
              </a:ext>
            </a:extLst>
          </p:cNvPr>
          <p:cNvSpPr/>
          <p:nvPr/>
        </p:nvSpPr>
        <p:spPr>
          <a:xfrm rot="5400000">
            <a:off x="10165379" y="295372"/>
            <a:ext cx="523875" cy="1852968"/>
          </a:xfrm>
          <a:prstGeom prst="roundRect">
            <a:avLst>
              <a:gd name="adj" fmla="val 50000"/>
            </a:avLst>
          </a:prstGeom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Interpretation</a:t>
            </a:r>
          </a:p>
        </p:txBody>
      </p:sp>
      <p:graphicFrame>
        <p:nvGraphicFramePr>
          <p:cNvPr id="13" name="Table 28">
            <a:extLst>
              <a:ext uri="{FF2B5EF4-FFF2-40B4-BE49-F238E27FC236}">
                <a16:creationId xmlns:a16="http://schemas.microsoft.com/office/drawing/2014/main" id="{4CE7A4D9-3AF5-1A16-3403-DA92E503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19276"/>
              </p:ext>
            </p:extLst>
          </p:nvPr>
        </p:nvGraphicFramePr>
        <p:xfrm>
          <a:off x="490728" y="1635758"/>
          <a:ext cx="11103864" cy="460267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49413">
                  <a:extLst>
                    <a:ext uri="{9D8B030D-6E8A-4147-A177-3AD203B41FA5}">
                      <a16:colId xmlns:a16="http://schemas.microsoft.com/office/drawing/2014/main" val="971395239"/>
                    </a:ext>
                  </a:extLst>
                </a:gridCol>
                <a:gridCol w="2611416">
                  <a:extLst>
                    <a:ext uri="{9D8B030D-6E8A-4147-A177-3AD203B41FA5}">
                      <a16:colId xmlns:a16="http://schemas.microsoft.com/office/drawing/2014/main" val="4233215823"/>
                    </a:ext>
                  </a:extLst>
                </a:gridCol>
                <a:gridCol w="4430609">
                  <a:extLst>
                    <a:ext uri="{9D8B030D-6E8A-4147-A177-3AD203B41FA5}">
                      <a16:colId xmlns:a16="http://schemas.microsoft.com/office/drawing/2014/main" val="2880470946"/>
                    </a:ext>
                  </a:extLst>
                </a:gridCol>
                <a:gridCol w="2412426">
                  <a:extLst>
                    <a:ext uri="{9D8B030D-6E8A-4147-A177-3AD203B41FA5}">
                      <a16:colId xmlns:a16="http://schemas.microsoft.com/office/drawing/2014/main" val="3019308756"/>
                    </a:ext>
                  </a:extLst>
                </a:gridCol>
              </a:tblGrid>
              <a:tr h="861502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ACCURACY SCORE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Out of all the cases, how many are correctly predicted (as positive or negative)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Overall performance of model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511943"/>
                  </a:ext>
                </a:extLst>
              </a:tr>
              <a:tr h="875732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PRECISION SCORE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Out of all the positive predictions, how many were correctly predicted as positive?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How accurate the positive predictions are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030223"/>
                  </a:ext>
                </a:extLst>
              </a:tr>
              <a:tr h="998904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RECALL SCORE (SENSITIVITY)</a:t>
                      </a:r>
                    </a:p>
                    <a:p>
                      <a:pPr algn="ctr"/>
                      <a:endParaRPr lang="en-IN" sz="18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Out of all the actual positive cases, how many are correctly predicted to be positive?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Coverage of actual positive values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77328"/>
                  </a:ext>
                </a:extLst>
              </a:tr>
              <a:tr h="1866537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F1 SCORE</a:t>
                      </a:r>
                      <a:endParaRPr lang="en-IN" sz="1800" b="1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The harmonic mean between precision and recall. We prefer this metric when there is a class imbalance in the target column. Since the Grade feature has feature imbalance, we use the F1 score metric.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Hybrid metric useful for unbalanced classes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04620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865B9C8C-0C39-FFBA-CCEC-2D89E4FB1753}"/>
              </a:ext>
            </a:extLst>
          </p:cNvPr>
          <p:cNvSpPr/>
          <p:nvPr/>
        </p:nvSpPr>
        <p:spPr>
          <a:xfrm>
            <a:off x="2321023" y="6329651"/>
            <a:ext cx="2195609" cy="326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Derived from the confusion matrix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59DC57-755E-BD0C-20D5-9C452211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29" y="1744601"/>
            <a:ext cx="1902250" cy="622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7C327D0-E9E7-DFC1-8C8E-8FC87286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29" y="2519364"/>
            <a:ext cx="1910300" cy="622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7B306C-3357-F99F-6BA2-1053A986F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29" y="3449618"/>
            <a:ext cx="1910301" cy="622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36B80F-BF76-6F36-7B83-1E7BBF0C1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677" y="5082616"/>
            <a:ext cx="1910302" cy="6228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758D5C-B906-46D7-0174-D5C9AC001015}"/>
              </a:ext>
            </a:extLst>
          </p:cNvPr>
          <p:cNvSpPr/>
          <p:nvPr/>
        </p:nvSpPr>
        <p:spPr>
          <a:xfrm rot="5400000">
            <a:off x="6795611" y="89310"/>
            <a:ext cx="523875" cy="2265092"/>
          </a:xfrm>
          <a:prstGeom prst="roundRect">
            <a:avLst>
              <a:gd name="adj" fmla="val 50000"/>
            </a:avLst>
          </a:prstGeom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Description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852B9FC-2A84-DA7C-555C-6BB58974EFE2}"/>
              </a:ext>
            </a:extLst>
          </p:cNvPr>
          <p:cNvSpPr/>
          <p:nvPr/>
        </p:nvSpPr>
        <p:spPr>
          <a:xfrm rot="5400000">
            <a:off x="3156892" y="397287"/>
            <a:ext cx="523875" cy="1649138"/>
          </a:xfrm>
          <a:prstGeom prst="roundRect">
            <a:avLst>
              <a:gd name="adj" fmla="val 50000"/>
            </a:avLst>
          </a:prstGeom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Formula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350D861-D359-A626-28F4-52B52DD31034}"/>
              </a:ext>
            </a:extLst>
          </p:cNvPr>
          <p:cNvSpPr/>
          <p:nvPr/>
        </p:nvSpPr>
        <p:spPr>
          <a:xfrm rot="5400000">
            <a:off x="1022965" y="473826"/>
            <a:ext cx="539316" cy="1480620"/>
          </a:xfrm>
          <a:prstGeom prst="roundRect">
            <a:avLst>
              <a:gd name="adj" fmla="val 50000"/>
            </a:avLst>
          </a:prstGeom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Performance</a:t>
            </a:r>
          </a:p>
          <a:p>
            <a:pPr algn="ctr"/>
            <a:r>
              <a:rPr lang="en-US" sz="1400" dirty="0"/>
              <a:t>Metrics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CEA875B-47EB-DC81-FB6A-8D287BF3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32" y="4876800"/>
            <a:ext cx="1586268" cy="136163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26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39">
            <a:extLst>
              <a:ext uri="{FF2B5EF4-FFF2-40B4-BE49-F238E27FC236}">
                <a16:creationId xmlns:a16="http://schemas.microsoft.com/office/drawing/2014/main" id="{37078B24-D0B3-4BFE-AAA4-7E72FB6E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65" y="268851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</a:t>
            </a:r>
          </a:p>
        </p:txBody>
      </p: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F0C912A4-DC8D-4B44-AACF-327C5752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742E3F-1873-725A-3196-42A76CE5D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78171"/>
              </p:ext>
            </p:extLst>
          </p:nvPr>
        </p:nvGraphicFramePr>
        <p:xfrm>
          <a:off x="84082" y="887239"/>
          <a:ext cx="6697104" cy="522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138">
                  <a:extLst>
                    <a:ext uri="{9D8B030D-6E8A-4147-A177-3AD203B41FA5}">
                      <a16:colId xmlns:a16="http://schemas.microsoft.com/office/drawing/2014/main" val="1121777675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772912228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3345998058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1555224074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522594438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942828690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3896702373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643446731"/>
                    </a:ext>
                  </a:extLst>
                </a:gridCol>
              </a:tblGrid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 Score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 Score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 Score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 Scores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 Scores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Variance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3331147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Stacking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0.964842469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0.964842469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0.964842469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0.964842469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2313279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0.990416667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0.959660442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0.959660442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0.959660442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0.959660442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0.030416667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1302014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0.956666667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0.956222203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0.956222203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0.956222203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0.956222203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0.018333333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0730933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0.898092734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0.898092734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0.898092734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0.898092734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1673094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0.877916667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0.872034936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0.872034936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0.872034936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0.872034936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0.002916667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3376108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0.850416667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0.863333333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0.855057885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0.855057885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0.855057885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0.855057885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0.012916667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3455192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Adaboost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0.841666667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0.842211578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0.842211578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0.842211578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0.842211578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0.042083333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3056767"/>
                  </a:ext>
                </a:extLst>
              </a:tr>
              <a:tr h="533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0.814166667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0.831666667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0.825607935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0.825607935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0.825607935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0.825607935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67699695"/>
                  </a:ext>
                </a:extLst>
              </a:tr>
              <a:tr h="5208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 Naive Bayes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0.804166667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0.801068894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0.801068894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0.801068894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0.801068894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0.009166667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170314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06CE77F-A160-185E-902C-58B5D960F29A}"/>
              </a:ext>
            </a:extLst>
          </p:cNvPr>
          <p:cNvSpPr/>
          <p:nvPr/>
        </p:nvSpPr>
        <p:spPr>
          <a:xfrm>
            <a:off x="6875536" y="887239"/>
            <a:ext cx="5084816" cy="3271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79BBA-BE68-63CD-9A65-C79B0B7BF1EC}"/>
              </a:ext>
            </a:extLst>
          </p:cNvPr>
          <p:cNvSpPr/>
          <p:nvPr/>
        </p:nvSpPr>
        <p:spPr>
          <a:xfrm>
            <a:off x="9519781" y="4333831"/>
            <a:ext cx="2440571" cy="170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Model with best accuracy score and f1 score: </a:t>
            </a:r>
          </a:p>
          <a:p>
            <a:pPr algn="ctr"/>
            <a:r>
              <a:rPr lang="en-IN" b="1" dirty="0"/>
              <a:t>Stacking Classifier</a:t>
            </a:r>
          </a:p>
          <a:p>
            <a:pPr algn="ctr"/>
            <a:endParaRPr lang="en-IN" dirty="0"/>
          </a:p>
          <a:p>
            <a:pPr algn="ctr"/>
            <a:r>
              <a:rPr lang="en-IN" sz="1400" dirty="0"/>
              <a:t>Model with lowest Variance: </a:t>
            </a:r>
          </a:p>
          <a:p>
            <a:pPr algn="ctr"/>
            <a:r>
              <a:rPr lang="en-IN" b="1" dirty="0"/>
              <a:t>Gaussian Naïve Bayes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D92761-1ADC-82EA-7047-852700C5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780" y="4333831"/>
            <a:ext cx="2481406" cy="1670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3E3861-E2E0-FF2B-B0B0-5A6F7291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44" y="996848"/>
            <a:ext cx="4568999" cy="3052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96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E222491-AB92-4AD9-AC2F-1AE12F2F38A7}"/>
              </a:ext>
            </a:extLst>
          </p:cNvPr>
          <p:cNvSpPr/>
          <p:nvPr/>
        </p:nvSpPr>
        <p:spPr>
          <a:xfrm>
            <a:off x="1116223" y="2332886"/>
            <a:ext cx="10424136" cy="3776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For realtors and property owners to make data-driven decisions, the following must be considered: </a:t>
            </a:r>
          </a:p>
          <a:p>
            <a:endParaRPr lang="en-US" sz="1400" b="1" dirty="0">
              <a:solidFill>
                <a:sysClr val="windowText" lastClr="000000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The </a:t>
            </a:r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area of a house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is crucial to determine the grade of the home. If a house has a larger area, it is more likely to have a higher grade and hence, be more valuable. 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ysClr val="windowText" lastClr="000000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Homes that have more </a:t>
            </a:r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number of rooms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washrooms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and </a:t>
            </a:r>
            <a:r>
              <a:rPr lang="en-US" sz="1400" b="1" dirty="0">
                <a:solidFill>
                  <a:sysClr val="windowText" lastClr="000000"/>
                </a:solidFill>
                <a:latin typeface="+mj-lt"/>
              </a:rPr>
              <a:t>floors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will have a higher grade and be more valuable in the real estate market.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ysClr val="windowText" lastClr="000000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Property Owners can focus on </a:t>
            </a:r>
            <a:r>
              <a:rPr lang="en-US" sz="1400" b="1" dirty="0">
                <a:solidFill>
                  <a:srgbClr val="00B050"/>
                </a:solidFill>
                <a:latin typeface="+mj-lt"/>
              </a:rPr>
              <a:t>increasing the house dimensions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to improve their house grade in order to maximize profits.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The analysis indicates that homes with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lowest grades tend to have the lowest API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, this could imply that these houses are far from industrial and metropolitan cities where pollution tends to be higher. To get a higher grade, the realtor must be ready to compromise on this factor and expect higher prices in industrial and metropolitan regions.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ysClr val="windowText" lastClr="000000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The property owners can use the above insights to increase customer demand through data driven decisions on the home valuation.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AFAF18-EEDD-4AAB-AA5D-9693F40A4B29}"/>
              </a:ext>
            </a:extLst>
          </p:cNvPr>
          <p:cNvSpPr/>
          <p:nvPr/>
        </p:nvSpPr>
        <p:spPr>
          <a:xfrm>
            <a:off x="1116223" y="1031661"/>
            <a:ext cx="10424136" cy="797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F79F9-2A36-45EB-A259-3447331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32375-C916-4069-A30F-32A9119F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DBAD-472B-4D31-8670-5164AECB062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10B4A87-6BBE-4D77-A1BF-CA67E81D7D81}"/>
              </a:ext>
            </a:extLst>
          </p:cNvPr>
          <p:cNvSpPr/>
          <p:nvPr/>
        </p:nvSpPr>
        <p:spPr>
          <a:xfrm>
            <a:off x="191312" y="681557"/>
            <a:ext cx="841589" cy="1640321"/>
          </a:xfrm>
          <a:prstGeom prst="roundRect">
            <a:avLst>
              <a:gd name="adj" fmla="val 50000"/>
            </a:avLst>
          </a:prstGeom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For Technical Team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9D24457-F66D-4D04-A50A-94EE7EEF3300}"/>
              </a:ext>
            </a:extLst>
          </p:cNvPr>
          <p:cNvSpPr/>
          <p:nvPr/>
        </p:nvSpPr>
        <p:spPr>
          <a:xfrm>
            <a:off x="280918" y="2589108"/>
            <a:ext cx="751983" cy="31091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For Realtors and Property Owners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366E-8A92-1F20-F1E6-5F7F1AFBF6B6}"/>
              </a:ext>
            </a:extLst>
          </p:cNvPr>
          <p:cNvSpPr txBox="1"/>
          <p:nvPr/>
        </p:nvSpPr>
        <p:spPr>
          <a:xfrm>
            <a:off x="1398195" y="1257323"/>
            <a:ext cx="995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  <a:latin typeface="+mj-lt"/>
              </a:rPr>
              <a:t>The Data Science team would obtain best results using the Stacking Classifier model. </a:t>
            </a:r>
          </a:p>
        </p:txBody>
      </p:sp>
    </p:spTree>
    <p:extLst>
      <p:ext uri="{BB962C8B-B14F-4D97-AF65-F5344CB8AC3E}">
        <p14:creationId xmlns:p14="http://schemas.microsoft.com/office/powerpoint/2010/main" val="89447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8E9955-5DD6-4B18-8EE7-CBAC6217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4E2F3B0-9524-4641-A682-FFB0FA857EB4}"/>
              </a:ext>
            </a:extLst>
          </p:cNvPr>
          <p:cNvSpPr/>
          <p:nvPr/>
        </p:nvSpPr>
        <p:spPr>
          <a:xfrm>
            <a:off x="2958091" y="304800"/>
            <a:ext cx="6275818" cy="62484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1B9853D-E289-4B7C-A749-1CC38583B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229" y="1596842"/>
            <a:ext cx="5969680" cy="747897"/>
          </a:xfrm>
        </p:spPr>
        <p:txBody>
          <a:bodyPr wrap="square" lIns="0" tIns="0" rIns="0" bIns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- Thank You -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7BDC92-2286-4E4E-9D99-FA5F0A2C7F4B}"/>
              </a:ext>
            </a:extLst>
          </p:cNvPr>
          <p:cNvSpPr/>
          <p:nvPr/>
        </p:nvSpPr>
        <p:spPr>
          <a:xfrm>
            <a:off x="3111160" y="457200"/>
            <a:ext cx="5969680" cy="594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BBFEE5-542D-26D2-AB87-AAD7FC73D391}"/>
              </a:ext>
            </a:extLst>
          </p:cNvPr>
          <p:cNvSpPr/>
          <p:nvPr/>
        </p:nvSpPr>
        <p:spPr>
          <a:xfrm>
            <a:off x="4067503" y="2497139"/>
            <a:ext cx="4056993" cy="28723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Have more questions?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Reach out to me:</a:t>
            </a:r>
          </a:p>
          <a:p>
            <a:pPr algn="ctr"/>
            <a:endParaRPr lang="en-IN" dirty="0"/>
          </a:p>
          <a:p>
            <a:pPr algn="ctr"/>
            <a:r>
              <a:rPr lang="en-IN" dirty="0">
                <a:hlinkClick r:id="rId4"/>
              </a:rPr>
              <a:t>vihasharma1099@gmail.com</a:t>
            </a:r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800" dirty="0" err="1">
                <a:hlinkClick r:id="rId5"/>
              </a:rPr>
              <a:t>Linkedin</a:t>
            </a:r>
            <a:r>
              <a:rPr lang="en-IN" sz="1800" dirty="0"/>
              <a:t> | </a:t>
            </a:r>
            <a:r>
              <a:rPr lang="en-IN" sz="1800" dirty="0">
                <a:hlinkClick r:id="rId6"/>
              </a:rPr>
              <a:t>Medium</a:t>
            </a:r>
            <a:endParaRPr lang="en-IN" sz="1800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12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75F"/>
      </a:accent1>
      <a:accent2>
        <a:srgbClr val="D1B058"/>
      </a:accent2>
      <a:accent3>
        <a:srgbClr val="4A81C8"/>
      </a:accent3>
      <a:accent4>
        <a:srgbClr val="1C375F"/>
      </a:accent4>
      <a:accent5>
        <a:srgbClr val="D1B058"/>
      </a:accent5>
      <a:accent6>
        <a:srgbClr val="4A81C8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</TotalTime>
  <Words>971</Words>
  <Application>Microsoft Office PowerPoint</Application>
  <PresentationFormat>Widescreen</PresentationFormat>
  <Paragraphs>247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Montserrat</vt:lpstr>
      <vt:lpstr>Open Sans Light</vt:lpstr>
      <vt:lpstr>Segoe UI</vt:lpstr>
      <vt:lpstr>Segoe UI (Headings)</vt:lpstr>
      <vt:lpstr>Office Theme</vt:lpstr>
      <vt:lpstr>HOUSE GRADE CLASSIFICATION</vt:lpstr>
      <vt:lpstr>TABLE OF CONTENTS</vt:lpstr>
      <vt:lpstr>PROJECT OVERVIEW</vt:lpstr>
      <vt:lpstr>Solution AGENDA</vt:lpstr>
      <vt:lpstr>EXPLORATORY DATA ANALYSIS</vt:lpstr>
      <vt:lpstr>Metrics explained</vt:lpstr>
      <vt:lpstr>MODEL COMPARISON</vt:lpstr>
      <vt:lpstr>BUSINESS INSIGHTS</vt:lpstr>
      <vt:lpstr>- Thank You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Viha Sharma</cp:lastModifiedBy>
  <cp:revision>98</cp:revision>
  <dcterms:created xsi:type="dcterms:W3CDTF">2018-02-20T03:38:19Z</dcterms:created>
  <dcterms:modified xsi:type="dcterms:W3CDTF">2022-11-11T10:49:38Z</dcterms:modified>
</cp:coreProperties>
</file>